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6"/>
  </p:notesMasterIdLst>
  <p:sldIdLst>
    <p:sldId id="256" r:id="rId2"/>
    <p:sldId id="257" r:id="rId3"/>
    <p:sldId id="288" r:id="rId4"/>
    <p:sldId id="285" r:id="rId5"/>
    <p:sldId id="287" r:id="rId6"/>
    <p:sldId id="289" r:id="rId7"/>
    <p:sldId id="290" r:id="rId8"/>
    <p:sldId id="296" r:id="rId9"/>
    <p:sldId id="297" r:id="rId10"/>
    <p:sldId id="299" r:id="rId11"/>
    <p:sldId id="298" r:id="rId12"/>
    <p:sldId id="300" r:id="rId13"/>
    <p:sldId id="293" r:id="rId14"/>
    <p:sldId id="266" r:id="rId15"/>
  </p:sldIdLst>
  <p:sldSz cx="9144000" cy="5143500" type="screen16x9"/>
  <p:notesSz cx="7019925" cy="9305925"/>
  <p:embeddedFontLst>
    <p:embeddedFont>
      <p:font typeface="Helvetica Neue" panose="020B0604020202020204" charset="0"/>
      <p:regular r:id="rId17"/>
      <p:bold r:id="rId18"/>
      <p:italic r:id="rId19"/>
      <p:boldItalic r:id="rId20"/>
    </p:embeddedFont>
    <p:embeddedFont>
      <p:font typeface="Helvetica Neue Light"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187">
          <p15:clr>
            <a:srgbClr val="000000"/>
          </p15:clr>
        </p15:guide>
        <p15:guide id="4" orient="horz" pos="372">
          <p15:clr>
            <a:srgbClr val="000000"/>
          </p15:clr>
        </p15:guide>
        <p15:guide id="5" orient="horz" pos="1399">
          <p15:clr>
            <a:srgbClr val="000000"/>
          </p15:clr>
        </p15:guide>
        <p15:guide id="6" orient="horz" pos="3048">
          <p15:clr>
            <a:srgbClr val="000000"/>
          </p15:clr>
        </p15:guide>
        <p15:guide id="7" orient="horz" pos="724">
          <p15:clr>
            <a:srgbClr val="000000"/>
          </p15:clr>
        </p15:guide>
        <p15:guide id="8" pos="729">
          <p15:clr>
            <a:srgbClr val="000000"/>
          </p15:clr>
        </p15:guide>
        <p15:guide id="9" pos="4301">
          <p15:clr>
            <a:srgbClr val="000000"/>
          </p15:clr>
        </p15:guide>
        <p15:guide id="10" pos="5540">
          <p15:clr>
            <a:srgbClr val="000000"/>
          </p15:clr>
        </p15:guide>
      </p15:sldGuideLst>
    </p:ext>
    <p:ext uri="{2D200454-40CA-4A62-9FC3-DE9A4176ACB9}">
      <p15:notesGuideLst xmlns:p15="http://schemas.microsoft.com/office/powerpoint/2012/main">
        <p15:guide id="1" orient="horz" pos="2931">
          <p15:clr>
            <a:srgbClr val="000000"/>
          </p15:clr>
        </p15:guide>
        <p15:guide id="2" pos="2211">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2" roundtripDataSignature="AMtx7mgV8+smzXS2SDNr4EqtqIfcHBJrY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472" autoAdjust="0"/>
  </p:normalViewPr>
  <p:slideViewPr>
    <p:cSldViewPr snapToGrid="0">
      <p:cViewPr>
        <p:scale>
          <a:sx n="100" d="100"/>
          <a:sy n="100" d="100"/>
        </p:scale>
        <p:origin x="994" y="226"/>
      </p:cViewPr>
      <p:guideLst>
        <p:guide orient="horz" pos="1620"/>
        <p:guide pos="2880"/>
        <p:guide orient="horz" pos="1187"/>
        <p:guide orient="horz" pos="372"/>
        <p:guide orient="horz" pos="1399"/>
        <p:guide orient="horz" pos="3048"/>
        <p:guide orient="horz" pos="724"/>
        <p:guide pos="729"/>
        <p:guide pos="4301"/>
        <p:guide pos="5540"/>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931"/>
        <p:guide pos="221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1"/>
            <a:ext cx="3041650" cy="46513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800"/>
              <a:buFont typeface="Helvetica Neue"/>
              <a:buNone/>
              <a:defRPr sz="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6687" y="1"/>
            <a:ext cx="3041650" cy="46513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800"/>
              <a:buFont typeface="Helvetica Neue"/>
              <a:buNone/>
              <a:defRPr sz="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270"/>
              </a:spcBef>
              <a:spcAft>
                <a:spcPts val="0"/>
              </a:spcAft>
              <a:buClr>
                <a:schemeClr val="dk1"/>
              </a:buClr>
              <a:buSzPts val="900"/>
              <a:buFont typeface="Helvetica Neue"/>
              <a:buNone/>
              <a:defRPr sz="900" b="0" i="0" u="none" strike="noStrike" cap="none">
                <a:solidFill>
                  <a:schemeClr val="dk1"/>
                </a:solidFill>
                <a:latin typeface="Helvetica Neue"/>
                <a:ea typeface="Helvetica Neue"/>
                <a:cs typeface="Helvetica Neue"/>
                <a:sym typeface="Helvetica Neue"/>
              </a:defRPr>
            </a:lvl1pPr>
            <a:lvl2pPr marL="914400" marR="0" lvl="1" indent="-228600" algn="l" rtl="0">
              <a:lnSpc>
                <a:spcPct val="100000"/>
              </a:lnSpc>
              <a:spcBef>
                <a:spcPts val="270"/>
              </a:spcBef>
              <a:spcAft>
                <a:spcPts val="0"/>
              </a:spcAft>
              <a:buClr>
                <a:schemeClr val="dk1"/>
              </a:buClr>
              <a:buSzPts val="900"/>
              <a:buFont typeface="Helvetica Neue"/>
              <a:buNone/>
              <a:defRPr sz="900" b="0" i="0" u="none" strike="noStrike" cap="none">
                <a:solidFill>
                  <a:schemeClr val="dk1"/>
                </a:solidFill>
                <a:latin typeface="Helvetica Neue"/>
                <a:ea typeface="Helvetica Neue"/>
                <a:cs typeface="Helvetica Neue"/>
                <a:sym typeface="Helvetica Neue"/>
              </a:defRPr>
            </a:lvl2pPr>
            <a:lvl3pPr marL="1371600" marR="0" lvl="2" indent="-228600" algn="l" rtl="0">
              <a:lnSpc>
                <a:spcPct val="100000"/>
              </a:lnSpc>
              <a:spcBef>
                <a:spcPts val="270"/>
              </a:spcBef>
              <a:spcAft>
                <a:spcPts val="0"/>
              </a:spcAft>
              <a:buClr>
                <a:schemeClr val="dk1"/>
              </a:buClr>
              <a:buSzPts val="900"/>
              <a:buFont typeface="Helvetica Neue"/>
              <a:buNone/>
              <a:defRPr sz="9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270"/>
              </a:spcBef>
              <a:spcAft>
                <a:spcPts val="0"/>
              </a:spcAft>
              <a:buClr>
                <a:schemeClr val="dk1"/>
              </a:buClr>
              <a:buSzPts val="900"/>
              <a:buFont typeface="Helvetica Neue"/>
              <a:buNone/>
              <a:defRPr sz="900" b="0" i="0" u="none" strike="noStrike" cap="none">
                <a:solidFill>
                  <a:schemeClr val="dk1"/>
                </a:solidFill>
                <a:latin typeface="Helvetica Neue"/>
                <a:ea typeface="Helvetica Neue"/>
                <a:cs typeface="Helvetica Neue"/>
                <a:sym typeface="Helvetica Neue"/>
              </a:defRPr>
            </a:lvl4pPr>
            <a:lvl5pPr marL="2286000" marR="0" lvl="4" indent="-228600" algn="l" rtl="0">
              <a:lnSpc>
                <a:spcPct val="100000"/>
              </a:lnSpc>
              <a:spcBef>
                <a:spcPts val="270"/>
              </a:spcBef>
              <a:spcAft>
                <a:spcPts val="0"/>
              </a:spcAft>
              <a:buClr>
                <a:schemeClr val="dk1"/>
              </a:buClr>
              <a:buSzPts val="900"/>
              <a:buFont typeface="Helvetica Neue"/>
              <a:buNone/>
              <a:defRPr sz="900" b="0" i="0" u="none" strike="noStrike" cap="none">
                <a:solidFill>
                  <a:schemeClr val="dk1"/>
                </a:solidFill>
                <a:latin typeface="Helvetica Neue"/>
                <a:ea typeface="Helvetica Neue"/>
                <a:cs typeface="Helvetica Neue"/>
                <a:sym typeface="Helvetica Neue"/>
              </a:defRPr>
            </a:lvl5pPr>
            <a:lvl6pPr marL="2743200" marR="0" lvl="5"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8839201"/>
            <a:ext cx="3041650" cy="465138"/>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800"/>
              <a:buFont typeface="Helvetica Neue"/>
              <a:buNone/>
              <a:defRPr sz="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6687" y="8839201"/>
            <a:ext cx="3041650" cy="465138"/>
          </a:xfrm>
          <a:prstGeom prst="rect">
            <a:avLst/>
          </a:prstGeom>
          <a:noFill/>
          <a:ln>
            <a:noFill/>
          </a:ln>
        </p:spPr>
        <p:txBody>
          <a:bodyPr spcFirstLastPara="1" wrap="square" lIns="93275" tIns="46625" rIns="93275" bIns="46625" anchor="b" anchorCtr="0">
            <a:noAutofit/>
          </a:bodyPr>
          <a:lstStyle/>
          <a:p>
            <a:pPr marL="0" marR="0" lvl="0" indent="0" algn="r" rtl="0">
              <a:lnSpc>
                <a:spcPct val="100000"/>
              </a:lnSpc>
              <a:spcBef>
                <a:spcPts val="0"/>
              </a:spcBef>
              <a:spcAft>
                <a:spcPts val="0"/>
              </a:spcAft>
              <a:buClr>
                <a:schemeClr val="dk1"/>
              </a:buClr>
              <a:buSzPts val="200"/>
              <a:buFont typeface="Helvetica Neue"/>
              <a:buNone/>
            </a:pPr>
            <a:fld id="{00000000-1234-1234-1234-123412341234}" type="slidenum">
              <a:rPr lang="en-US" sz="800" b="0" i="0" u="none" strike="noStrike" cap="none">
                <a:solidFill>
                  <a:schemeClr val="dk1"/>
                </a:solidFill>
                <a:latin typeface="Helvetica Neue"/>
                <a:ea typeface="Helvetica Neue"/>
                <a:cs typeface="Helvetica Neue"/>
                <a:sym typeface="Helvetica Neue"/>
              </a:rPr>
              <a:pPr marL="0" marR="0" lvl="0" indent="0" algn="r" rtl="0">
                <a:lnSpc>
                  <a:spcPct val="100000"/>
                </a:lnSpc>
                <a:spcBef>
                  <a:spcPts val="0"/>
                </a:spcBef>
                <a:spcAft>
                  <a:spcPts val="0"/>
                </a:spcAft>
                <a:buClr>
                  <a:schemeClr val="dk1"/>
                </a:buClr>
                <a:buSzPts val="200"/>
                <a:buFont typeface="Helvetica Neue"/>
                <a:buNone/>
              </a:pPr>
              <a:t>‹#›</a:t>
            </a:fld>
            <a:endParaRPr sz="800" b="0" i="0" u="none" strike="noStrike" cap="none">
              <a:solidFill>
                <a:schemeClr val="dk1"/>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70"/>
              </a:spcBef>
              <a:spcAft>
                <a:spcPts val="0"/>
              </a:spcAft>
              <a:buSzPts val="900"/>
              <a:buNone/>
            </a:pPr>
            <a:endParaRPr/>
          </a:p>
        </p:txBody>
      </p:sp>
      <p:sp>
        <p:nvSpPr>
          <p:cNvPr id="280" name="Google Shape;280;p3: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70"/>
              </a:spcBef>
              <a:spcAft>
                <a:spcPts val="0"/>
              </a:spcAft>
              <a:buSzPts val="900"/>
              <a:buNone/>
            </a:pPr>
            <a:endParaRPr/>
          </a:p>
        </p:txBody>
      </p:sp>
      <p:sp>
        <p:nvSpPr>
          <p:cNvPr id="287" name="Google Shape;287;p4: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70"/>
              </a:spcBef>
              <a:spcAft>
                <a:spcPts val="0"/>
              </a:spcAft>
              <a:buSzPts val="900"/>
              <a:buNone/>
            </a:pPr>
            <a:endParaRPr/>
          </a:p>
        </p:txBody>
      </p:sp>
      <p:sp>
        <p:nvSpPr>
          <p:cNvPr id="287" name="Google Shape;287;p4: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9674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70"/>
              </a:spcBef>
              <a:spcAft>
                <a:spcPts val="0"/>
              </a:spcAft>
              <a:buSzPts val="900"/>
              <a:buNone/>
            </a:pPr>
            <a:endParaRPr/>
          </a:p>
        </p:txBody>
      </p:sp>
      <p:sp>
        <p:nvSpPr>
          <p:cNvPr id="287" name="Google Shape;287;p4: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4355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70"/>
              </a:spcBef>
              <a:spcAft>
                <a:spcPts val="0"/>
              </a:spcAft>
              <a:buSzPts val="900"/>
              <a:buNone/>
            </a:pPr>
            <a:endParaRPr/>
          </a:p>
        </p:txBody>
      </p:sp>
      <p:sp>
        <p:nvSpPr>
          <p:cNvPr id="287" name="Google Shape;287;p4: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6833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70"/>
              </a:spcBef>
              <a:spcAft>
                <a:spcPts val="0"/>
              </a:spcAft>
              <a:buSzPts val="900"/>
              <a:buNone/>
            </a:pPr>
            <a:endParaRPr/>
          </a:p>
        </p:txBody>
      </p:sp>
      <p:sp>
        <p:nvSpPr>
          <p:cNvPr id="287" name="Google Shape;287;p4: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1297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70"/>
              </a:spcBef>
              <a:spcAft>
                <a:spcPts val="0"/>
              </a:spcAft>
              <a:buSzPts val="900"/>
              <a:buNone/>
            </a:pPr>
            <a:endParaRPr/>
          </a:p>
        </p:txBody>
      </p:sp>
      <p:sp>
        <p:nvSpPr>
          <p:cNvPr id="287" name="Google Shape;287;p4: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788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notes"/>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70"/>
              </a:spcBef>
              <a:spcAft>
                <a:spcPts val="0"/>
              </a:spcAft>
              <a:buSzPts val="900"/>
              <a:buNone/>
            </a:pPr>
            <a:endParaRPr dirty="0"/>
          </a:p>
        </p:txBody>
      </p:sp>
      <p:sp>
        <p:nvSpPr>
          <p:cNvPr id="287" name="Google Shape;287;p4: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2887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8:notes"/>
          <p:cNvSpPr txBox="1">
            <a:spLocks noGrp="1"/>
          </p:cNvSpPr>
          <p:nvPr>
            <p:ph type="body" idx="1"/>
          </p:nvPr>
        </p:nvSpPr>
        <p:spPr>
          <a:xfrm>
            <a:off x="425450" y="4419601"/>
            <a:ext cx="6186487" cy="418782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270"/>
              </a:spcBef>
              <a:spcAft>
                <a:spcPts val="0"/>
              </a:spcAft>
              <a:buSzPts val="900"/>
              <a:buNone/>
            </a:pPr>
            <a:endParaRPr/>
          </a:p>
        </p:txBody>
      </p:sp>
      <p:sp>
        <p:nvSpPr>
          <p:cNvPr id="345" name="Google Shape;345;p28:notes"/>
          <p:cNvSpPr>
            <a:spLocks noGrp="1" noRot="1" noChangeAspect="1"/>
          </p:cNvSpPr>
          <p:nvPr>
            <p:ph type="sldImg" idx="2"/>
          </p:nvPr>
        </p:nvSpPr>
        <p:spPr>
          <a:xfrm>
            <a:off x="409575" y="698500"/>
            <a:ext cx="6200775" cy="34893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with Logo">
  <p:cSld name="Title slide with Logo">
    <p:bg>
      <p:bgPr>
        <a:solidFill>
          <a:schemeClr val="dk1"/>
        </a:solidFill>
        <a:effectLst/>
      </p:bgPr>
    </p:bg>
    <p:spTree>
      <p:nvGrpSpPr>
        <p:cNvPr id="1" name="Shape 11"/>
        <p:cNvGrpSpPr/>
        <p:nvPr/>
      </p:nvGrpSpPr>
      <p:grpSpPr>
        <a:xfrm>
          <a:off x="0" y="0"/>
          <a:ext cx="0" cy="0"/>
          <a:chOff x="0" y="0"/>
          <a:chExt cx="0" cy="0"/>
        </a:xfrm>
      </p:grpSpPr>
      <p:pic>
        <p:nvPicPr>
          <p:cNvPr id="12" name="Google Shape;12;p37" descr="slide 01.jpg"/>
          <p:cNvPicPr preferRelativeResize="0"/>
          <p:nvPr/>
        </p:nvPicPr>
        <p:blipFill rotWithShape="1">
          <a:blip r:embed="rId2">
            <a:alphaModFix amt="27000"/>
          </a:blip>
          <a:srcRect/>
          <a:stretch/>
        </p:blipFill>
        <p:spPr>
          <a:xfrm>
            <a:off x="-15678" y="0"/>
            <a:ext cx="9171433" cy="5143500"/>
          </a:xfrm>
          <a:prstGeom prst="rect">
            <a:avLst/>
          </a:prstGeom>
          <a:noFill/>
          <a:ln>
            <a:noFill/>
          </a:ln>
        </p:spPr>
      </p:pic>
      <p:sp>
        <p:nvSpPr>
          <p:cNvPr id="13" name="Google Shape;13;p37"/>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pic>
        <p:nvPicPr>
          <p:cNvPr id="14" name="Google Shape;14;p37"/>
          <p:cNvPicPr preferRelativeResize="0"/>
          <p:nvPr/>
        </p:nvPicPr>
        <p:blipFill rotWithShape="1">
          <a:blip r:embed="rId3">
            <a:alphaModFix/>
          </a:blip>
          <a:srcRect/>
          <a:stretch/>
        </p:blipFill>
        <p:spPr>
          <a:xfrm>
            <a:off x="1160364" y="979632"/>
            <a:ext cx="3210558" cy="575938"/>
          </a:xfrm>
          <a:prstGeom prst="rect">
            <a:avLst/>
          </a:prstGeom>
          <a:noFill/>
          <a:ln>
            <a:noFill/>
          </a:ln>
        </p:spPr>
      </p:pic>
      <p:sp>
        <p:nvSpPr>
          <p:cNvPr id="15" name="Google Shape;15;p37"/>
          <p:cNvSpPr txBox="1">
            <a:spLocks noGrp="1"/>
          </p:cNvSpPr>
          <p:nvPr>
            <p:ph type="body" idx="1"/>
          </p:nvPr>
        </p:nvSpPr>
        <p:spPr>
          <a:xfrm>
            <a:off x="1054100" y="1626745"/>
            <a:ext cx="7740650" cy="6619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FFFFFF"/>
              </a:buClr>
              <a:buSzPts val="3000"/>
              <a:buFont typeface="Helvetica Neue"/>
              <a:buNone/>
              <a:defRPr sz="30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chemeClr val="lt1"/>
              </a:buClr>
              <a:buSzPts val="3000"/>
              <a:buFont typeface="Helvetica Neue Light"/>
              <a:buNone/>
              <a:defRPr sz="3000" b="0" i="0" u="none" strike="noStrike" cap="none">
                <a:solidFill>
                  <a:schemeClr val="lt1"/>
                </a:solidFill>
                <a:latin typeface="Helvetica Neue Light"/>
                <a:ea typeface="Helvetica Neue Light"/>
                <a:cs typeface="Helvetica Neue Light"/>
                <a:sym typeface="Helvetica Neue Light"/>
              </a:defRPr>
            </a:lvl2pPr>
            <a:lvl3pPr marL="1371600" marR="0" lvl="2" indent="-228600" algn="l" rtl="0">
              <a:lnSpc>
                <a:spcPct val="100000"/>
              </a:lnSpc>
              <a:spcBef>
                <a:spcPts val="0"/>
              </a:spcBef>
              <a:spcAft>
                <a:spcPts val="0"/>
              </a:spcAft>
              <a:buClr>
                <a:schemeClr val="lt1"/>
              </a:buClr>
              <a:buSzPts val="3000"/>
              <a:buFont typeface="Helvetica Neue Light"/>
              <a:buNone/>
              <a:defRPr sz="3000" b="0" i="0" u="none" strike="noStrike" cap="none">
                <a:solidFill>
                  <a:schemeClr val="lt1"/>
                </a:solidFill>
                <a:latin typeface="Helvetica Neue Light"/>
                <a:ea typeface="Helvetica Neue Light"/>
                <a:cs typeface="Helvetica Neue Light"/>
                <a:sym typeface="Helvetica Neue Light"/>
              </a:defRPr>
            </a:lvl3pPr>
            <a:lvl4pPr marL="1828800" marR="0" lvl="3" indent="-228600" algn="l" rtl="0">
              <a:lnSpc>
                <a:spcPct val="100000"/>
              </a:lnSpc>
              <a:spcBef>
                <a:spcPts val="0"/>
              </a:spcBef>
              <a:spcAft>
                <a:spcPts val="0"/>
              </a:spcAft>
              <a:buClr>
                <a:schemeClr val="lt1"/>
              </a:buClr>
              <a:buSzPts val="3000"/>
              <a:buFont typeface="Helvetica Neue Light"/>
              <a:buNone/>
              <a:defRPr sz="3000" b="0" i="0" u="none" strike="noStrike" cap="none">
                <a:solidFill>
                  <a:schemeClr val="lt1"/>
                </a:solidFill>
                <a:latin typeface="Helvetica Neue Light"/>
                <a:ea typeface="Helvetica Neue Light"/>
                <a:cs typeface="Helvetica Neue Light"/>
                <a:sym typeface="Helvetica Neue Light"/>
              </a:defRPr>
            </a:lvl4pPr>
            <a:lvl5pPr marL="2286000" marR="0" lvl="4" indent="-228600" algn="l" rtl="0">
              <a:lnSpc>
                <a:spcPct val="100000"/>
              </a:lnSpc>
              <a:spcBef>
                <a:spcPts val="0"/>
              </a:spcBef>
              <a:spcAft>
                <a:spcPts val="0"/>
              </a:spcAft>
              <a:buClr>
                <a:schemeClr val="lt1"/>
              </a:buClr>
              <a:buSzPts val="3000"/>
              <a:buFont typeface="Helvetica Neue Light"/>
              <a:buNone/>
              <a:defRPr sz="3000" b="0" i="0" u="none" strike="noStrike" cap="none">
                <a:solidFill>
                  <a:schemeClr val="lt1"/>
                </a:solidFill>
                <a:latin typeface="Helvetica Neue Light"/>
                <a:ea typeface="Helvetica Neue Light"/>
                <a:cs typeface="Helvetica Neue Light"/>
                <a:sym typeface="Helvetica Neue Light"/>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37"/>
          <p:cNvSpPr txBox="1">
            <a:spLocks noGrp="1"/>
          </p:cNvSpPr>
          <p:nvPr>
            <p:ph type="body" idx="2"/>
          </p:nvPr>
        </p:nvSpPr>
        <p:spPr>
          <a:xfrm>
            <a:off x="1054100" y="2846503"/>
            <a:ext cx="7740650" cy="10952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00"/>
              </a:spcBef>
              <a:spcAft>
                <a:spcPts val="0"/>
              </a:spcAft>
              <a:buClr>
                <a:srgbClr val="FFFFFF"/>
              </a:buClr>
              <a:buSzPts val="2000"/>
              <a:buFont typeface="Helvetica Neue"/>
              <a:buNone/>
              <a:defRPr sz="2000" b="0" i="0" u="none" strike="noStrike" cap="none">
                <a:solidFill>
                  <a:srgbClr val="FFFFFF"/>
                </a:solidFill>
                <a:latin typeface="Helvetica Neue"/>
                <a:ea typeface="Helvetica Neue"/>
                <a:cs typeface="Helvetica Neue"/>
                <a:sym typeface="Helvetica Neue"/>
              </a:defRPr>
            </a:lvl1pPr>
            <a:lvl2pPr marL="914400" marR="0" lvl="1" indent="-228600" algn="l" rtl="0">
              <a:lnSpc>
                <a:spcPct val="100000"/>
              </a:lnSpc>
              <a:spcBef>
                <a:spcPts val="400"/>
              </a:spcBef>
              <a:spcAft>
                <a:spcPts val="0"/>
              </a:spcAft>
              <a:buClr>
                <a:srgbClr val="FFFFFF"/>
              </a:buClr>
              <a:buSzPts val="2000"/>
              <a:buFont typeface="Helvetica Neue Light"/>
              <a:buNone/>
              <a:defRPr sz="2000" b="0" i="0" u="none" strike="noStrike" cap="none">
                <a:solidFill>
                  <a:srgbClr val="FFFFFF"/>
                </a:solidFill>
                <a:latin typeface="Helvetica Neue Light"/>
                <a:ea typeface="Helvetica Neue Light"/>
                <a:cs typeface="Helvetica Neue Light"/>
                <a:sym typeface="Helvetica Neue Light"/>
              </a:defRPr>
            </a:lvl2pPr>
            <a:lvl3pPr marL="1371600" marR="0" lvl="2" indent="-228600" algn="l" rtl="0">
              <a:lnSpc>
                <a:spcPct val="100000"/>
              </a:lnSpc>
              <a:spcBef>
                <a:spcPts val="400"/>
              </a:spcBef>
              <a:spcAft>
                <a:spcPts val="0"/>
              </a:spcAft>
              <a:buClr>
                <a:srgbClr val="FFFFFF"/>
              </a:buClr>
              <a:buSzPts val="2000"/>
              <a:buFont typeface="Helvetica Neue Light"/>
              <a:buNone/>
              <a:defRPr sz="2000" b="0" i="0" u="none" strike="noStrike" cap="none">
                <a:solidFill>
                  <a:srgbClr val="FFFFFF"/>
                </a:solidFill>
                <a:latin typeface="Helvetica Neue Light"/>
                <a:ea typeface="Helvetica Neue Light"/>
                <a:cs typeface="Helvetica Neue Light"/>
                <a:sym typeface="Helvetica Neue Light"/>
              </a:defRPr>
            </a:lvl3pPr>
            <a:lvl4pPr marL="1828800" marR="0" lvl="3" indent="-228600" algn="l" rtl="0">
              <a:lnSpc>
                <a:spcPct val="100000"/>
              </a:lnSpc>
              <a:spcBef>
                <a:spcPts val="400"/>
              </a:spcBef>
              <a:spcAft>
                <a:spcPts val="0"/>
              </a:spcAft>
              <a:buClr>
                <a:srgbClr val="FFFFFF"/>
              </a:buClr>
              <a:buSzPts val="2000"/>
              <a:buFont typeface="Helvetica Neue Light"/>
              <a:buNone/>
              <a:defRPr sz="2000" b="0" i="0" u="none" strike="noStrike" cap="none">
                <a:solidFill>
                  <a:srgbClr val="FFFFFF"/>
                </a:solidFill>
                <a:latin typeface="Helvetica Neue Light"/>
                <a:ea typeface="Helvetica Neue Light"/>
                <a:cs typeface="Helvetica Neue Light"/>
                <a:sym typeface="Helvetica Neue Light"/>
              </a:defRPr>
            </a:lvl4pPr>
            <a:lvl5pPr marL="2286000" marR="0" lvl="4" indent="-228600" algn="l" rtl="0">
              <a:lnSpc>
                <a:spcPct val="100000"/>
              </a:lnSpc>
              <a:spcBef>
                <a:spcPts val="400"/>
              </a:spcBef>
              <a:spcAft>
                <a:spcPts val="0"/>
              </a:spcAft>
              <a:buClr>
                <a:srgbClr val="FFFFFF"/>
              </a:buClr>
              <a:buSzPts val="2000"/>
              <a:buFont typeface="Helvetica Neue Light"/>
              <a:buNone/>
              <a:defRPr sz="2000" b="0" i="0" u="none" strike="noStrike" cap="none">
                <a:solidFill>
                  <a:srgbClr val="FFFFFF"/>
                </a:solidFill>
                <a:latin typeface="Helvetica Neue Light"/>
                <a:ea typeface="Helvetica Neue Light"/>
                <a:cs typeface="Helvetica Neue Light"/>
                <a:sym typeface="Helvetica Neue Light"/>
              </a:defRPr>
            </a:lvl5pPr>
            <a:lvl6pPr marL="2743200" marR="0" lvl="5"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Photo and Content w. Subtitle 12pt">
  <p:cSld name="Title, Photo and Content w. Subtitle 12pt">
    <p:spTree>
      <p:nvGrpSpPr>
        <p:cNvPr id="1" name="Shape 65"/>
        <p:cNvGrpSpPr/>
        <p:nvPr/>
      </p:nvGrpSpPr>
      <p:grpSpPr>
        <a:xfrm>
          <a:off x="0" y="0"/>
          <a:ext cx="0" cy="0"/>
          <a:chOff x="0" y="0"/>
          <a:chExt cx="0" cy="0"/>
        </a:xfrm>
      </p:grpSpPr>
      <p:sp>
        <p:nvSpPr>
          <p:cNvPr id="66" name="Google Shape;66;p69"/>
          <p:cNvSpPr txBox="1">
            <a:spLocks noGrp="1"/>
          </p:cNvSpPr>
          <p:nvPr>
            <p:ph type="title"/>
          </p:nvPr>
        </p:nvSpPr>
        <p:spPr>
          <a:xfrm>
            <a:off x="563963"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7" name="Google Shape;67;p69"/>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68" name="Google Shape;68;p69"/>
          <p:cNvSpPr txBox="1">
            <a:spLocks noGrp="1"/>
          </p:cNvSpPr>
          <p:nvPr>
            <p:ph type="body" idx="1"/>
          </p:nvPr>
        </p:nvSpPr>
        <p:spPr>
          <a:xfrm>
            <a:off x="4800600" y="1631950"/>
            <a:ext cx="3981450" cy="3206750"/>
          </a:xfrm>
          <a:prstGeom prst="rect">
            <a:avLst/>
          </a:prstGeom>
          <a:noFill/>
          <a:ln>
            <a:noFill/>
          </a:ln>
        </p:spPr>
        <p:txBody>
          <a:bodyPr spcFirstLastPara="1" wrap="square" lIns="91425" tIns="45700" rIns="91425" bIns="45700" anchor="t" anchorCtr="0">
            <a:noAutofit/>
          </a:bodyPr>
          <a:lstStyle>
            <a:lvl1pPr marL="457200" marR="0" lvl="0" indent="-285750" algn="l" rtl="0">
              <a:lnSpc>
                <a:spcPct val="100000"/>
              </a:lnSpc>
              <a:spcBef>
                <a:spcPts val="200"/>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1pPr>
            <a:lvl2pPr marL="914400" marR="0" lvl="1" indent="-298450" algn="l" rtl="0">
              <a:lnSpc>
                <a:spcPct val="100000"/>
              </a:lnSpc>
              <a:spcBef>
                <a:spcPts val="400"/>
              </a:spcBef>
              <a:spcAft>
                <a:spcPts val="0"/>
              </a:spcAft>
              <a:buClr>
                <a:schemeClr val="dk1"/>
              </a:buClr>
              <a:buSzPts val="1100"/>
              <a:buFont typeface="Helvetica Neue"/>
              <a:buChar char="-"/>
              <a:defRPr sz="1100" b="0" i="0" u="none" strike="noStrike" cap="none">
                <a:solidFill>
                  <a:schemeClr val="dk1"/>
                </a:solidFill>
                <a:latin typeface="Helvetica Neue"/>
                <a:ea typeface="Helvetica Neue"/>
                <a:cs typeface="Helvetica Neue"/>
                <a:sym typeface="Helvetica Neue"/>
              </a:defRPr>
            </a:lvl2pPr>
            <a:lvl3pPr marL="1371600" marR="0" lvl="2" indent="-278638" algn="l" rtl="0">
              <a:lnSpc>
                <a:spcPct val="100000"/>
              </a:lnSpc>
              <a:spcBef>
                <a:spcPts val="400"/>
              </a:spcBef>
              <a:spcAft>
                <a:spcPts val="0"/>
              </a:spcAft>
              <a:buClr>
                <a:schemeClr val="dk1"/>
              </a:buClr>
              <a:buSzPts val="788"/>
              <a:buFont typeface="Arial"/>
              <a:buChar char="•"/>
              <a:defRPr sz="105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69"/>
          <p:cNvSpPr txBox="1">
            <a:spLocks noGrp="1"/>
          </p:cNvSpPr>
          <p:nvPr>
            <p:ph type="body" idx="2"/>
          </p:nvPr>
        </p:nvSpPr>
        <p:spPr>
          <a:xfrm>
            <a:off x="4800600" y="1187831"/>
            <a:ext cx="398145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69"/>
          <p:cNvSpPr>
            <a:spLocks noGrp="1"/>
          </p:cNvSpPr>
          <p:nvPr>
            <p:ph type="pic" idx="3"/>
          </p:nvPr>
        </p:nvSpPr>
        <p:spPr>
          <a:xfrm>
            <a:off x="0" y="1149350"/>
            <a:ext cx="4753474" cy="350769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1" name="Google Shape;71;p69"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Photo and 2 columns">
  <p:cSld name="Title, Photo and 2 columns">
    <p:spTree>
      <p:nvGrpSpPr>
        <p:cNvPr id="1" name="Shape 72"/>
        <p:cNvGrpSpPr/>
        <p:nvPr/>
      </p:nvGrpSpPr>
      <p:grpSpPr>
        <a:xfrm>
          <a:off x="0" y="0"/>
          <a:ext cx="0" cy="0"/>
          <a:chOff x="0" y="0"/>
          <a:chExt cx="0" cy="0"/>
        </a:xfrm>
      </p:grpSpPr>
      <p:sp>
        <p:nvSpPr>
          <p:cNvPr id="73" name="Google Shape;73;p70"/>
          <p:cNvSpPr txBox="1">
            <a:spLocks noGrp="1"/>
          </p:cNvSpPr>
          <p:nvPr>
            <p:ph type="title"/>
          </p:nvPr>
        </p:nvSpPr>
        <p:spPr>
          <a:xfrm>
            <a:off x="564165"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70"/>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75" name="Google Shape;75;p70"/>
          <p:cNvSpPr txBox="1">
            <a:spLocks noGrp="1"/>
          </p:cNvSpPr>
          <p:nvPr>
            <p:ph type="body" idx="1"/>
          </p:nvPr>
        </p:nvSpPr>
        <p:spPr>
          <a:xfrm>
            <a:off x="4800600" y="1631950"/>
            <a:ext cx="1920240" cy="3206750"/>
          </a:xfrm>
          <a:prstGeom prst="rect">
            <a:avLst/>
          </a:prstGeom>
          <a:noFill/>
          <a:ln>
            <a:noFill/>
          </a:ln>
        </p:spPr>
        <p:txBody>
          <a:bodyPr spcFirstLastPara="1" wrap="square" lIns="91425" tIns="45700" rIns="91425" bIns="45700" anchor="t" anchorCtr="0">
            <a:noAutofit/>
          </a:bodyPr>
          <a:lstStyle>
            <a:lvl1pPr marL="457200" marR="0" lvl="0" indent="-285750" algn="l" rtl="0">
              <a:lnSpc>
                <a:spcPct val="100000"/>
              </a:lnSpc>
              <a:spcBef>
                <a:spcPts val="200"/>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1pPr>
            <a:lvl2pPr marL="914400" marR="0" lvl="1" indent="-298450" algn="l" rtl="0">
              <a:lnSpc>
                <a:spcPct val="100000"/>
              </a:lnSpc>
              <a:spcBef>
                <a:spcPts val="400"/>
              </a:spcBef>
              <a:spcAft>
                <a:spcPts val="0"/>
              </a:spcAft>
              <a:buClr>
                <a:schemeClr val="dk1"/>
              </a:buClr>
              <a:buSzPts val="1100"/>
              <a:buFont typeface="Helvetica Neue"/>
              <a:buChar char="-"/>
              <a:defRPr sz="1100" b="0" i="0" u="none" strike="noStrike" cap="none">
                <a:solidFill>
                  <a:schemeClr val="dk1"/>
                </a:solidFill>
                <a:latin typeface="Helvetica Neue"/>
                <a:ea typeface="Helvetica Neue"/>
                <a:cs typeface="Helvetica Neue"/>
                <a:sym typeface="Helvetica Neue"/>
              </a:defRPr>
            </a:lvl2pPr>
            <a:lvl3pPr marL="1371600" marR="0" lvl="2" indent="-278638" algn="l" rtl="0">
              <a:lnSpc>
                <a:spcPct val="100000"/>
              </a:lnSpc>
              <a:spcBef>
                <a:spcPts val="400"/>
              </a:spcBef>
              <a:spcAft>
                <a:spcPts val="0"/>
              </a:spcAft>
              <a:buClr>
                <a:schemeClr val="dk1"/>
              </a:buClr>
              <a:buSzPts val="788"/>
              <a:buFont typeface="Arial"/>
              <a:buChar char="•"/>
              <a:defRPr sz="105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Google Shape;76;p70"/>
          <p:cNvSpPr txBox="1">
            <a:spLocks noGrp="1"/>
          </p:cNvSpPr>
          <p:nvPr>
            <p:ph type="body" idx="2"/>
          </p:nvPr>
        </p:nvSpPr>
        <p:spPr>
          <a:xfrm>
            <a:off x="4800600" y="1187831"/>
            <a:ext cx="192024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70"/>
          <p:cNvSpPr>
            <a:spLocks noGrp="1"/>
          </p:cNvSpPr>
          <p:nvPr>
            <p:ph type="pic" idx="3"/>
          </p:nvPr>
        </p:nvSpPr>
        <p:spPr>
          <a:xfrm>
            <a:off x="0" y="1149350"/>
            <a:ext cx="4753474" cy="350769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 name="Google Shape;78;p70"/>
          <p:cNvSpPr txBox="1">
            <a:spLocks noGrp="1"/>
          </p:cNvSpPr>
          <p:nvPr>
            <p:ph type="body" idx="4"/>
          </p:nvPr>
        </p:nvSpPr>
        <p:spPr>
          <a:xfrm>
            <a:off x="6862877" y="1632025"/>
            <a:ext cx="1920240" cy="3206750"/>
          </a:xfrm>
          <a:prstGeom prst="rect">
            <a:avLst/>
          </a:prstGeom>
          <a:noFill/>
          <a:ln>
            <a:noFill/>
          </a:ln>
        </p:spPr>
        <p:txBody>
          <a:bodyPr spcFirstLastPara="1" wrap="square" lIns="91425" tIns="45700" rIns="91425" bIns="45700" anchor="t" anchorCtr="0">
            <a:noAutofit/>
          </a:bodyPr>
          <a:lstStyle>
            <a:lvl1pPr marL="457200" marR="0" lvl="0" indent="-285750" algn="l" rtl="0">
              <a:lnSpc>
                <a:spcPct val="100000"/>
              </a:lnSpc>
              <a:spcBef>
                <a:spcPts val="200"/>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1pPr>
            <a:lvl2pPr marL="914400" marR="0" lvl="1" indent="-298450" algn="l" rtl="0">
              <a:lnSpc>
                <a:spcPct val="100000"/>
              </a:lnSpc>
              <a:spcBef>
                <a:spcPts val="400"/>
              </a:spcBef>
              <a:spcAft>
                <a:spcPts val="0"/>
              </a:spcAft>
              <a:buClr>
                <a:schemeClr val="dk1"/>
              </a:buClr>
              <a:buSzPts val="1100"/>
              <a:buFont typeface="Helvetica Neue"/>
              <a:buChar char="-"/>
              <a:defRPr sz="1100" b="0" i="0" u="none" strike="noStrike" cap="none">
                <a:solidFill>
                  <a:schemeClr val="dk1"/>
                </a:solidFill>
                <a:latin typeface="Helvetica Neue"/>
                <a:ea typeface="Helvetica Neue"/>
                <a:cs typeface="Helvetica Neue"/>
                <a:sym typeface="Helvetica Neue"/>
              </a:defRPr>
            </a:lvl2pPr>
            <a:lvl3pPr marL="1371600" marR="0" lvl="2" indent="-278638" algn="l" rtl="0">
              <a:lnSpc>
                <a:spcPct val="100000"/>
              </a:lnSpc>
              <a:spcBef>
                <a:spcPts val="400"/>
              </a:spcBef>
              <a:spcAft>
                <a:spcPts val="0"/>
              </a:spcAft>
              <a:buClr>
                <a:schemeClr val="dk1"/>
              </a:buClr>
              <a:buSzPts val="788"/>
              <a:buFont typeface="Arial"/>
              <a:buChar char="•"/>
              <a:defRPr sz="105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70"/>
          <p:cNvSpPr txBox="1">
            <a:spLocks noGrp="1"/>
          </p:cNvSpPr>
          <p:nvPr>
            <p:ph type="body" idx="5"/>
          </p:nvPr>
        </p:nvSpPr>
        <p:spPr>
          <a:xfrm>
            <a:off x="6862877" y="1187906"/>
            <a:ext cx="192024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0" name="Google Shape;80;p70"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 2 columns 14pt">
  <p:cSld name="Content - 2 columns 14pt">
    <p:spTree>
      <p:nvGrpSpPr>
        <p:cNvPr id="1" name="Shape 81"/>
        <p:cNvGrpSpPr/>
        <p:nvPr/>
      </p:nvGrpSpPr>
      <p:grpSpPr>
        <a:xfrm>
          <a:off x="0" y="0"/>
          <a:ext cx="0" cy="0"/>
          <a:chOff x="0" y="0"/>
          <a:chExt cx="0" cy="0"/>
        </a:xfrm>
      </p:grpSpPr>
      <p:sp>
        <p:nvSpPr>
          <p:cNvPr id="82" name="Google Shape;82;p71"/>
          <p:cNvSpPr txBox="1">
            <a:spLocks noGrp="1"/>
          </p:cNvSpPr>
          <p:nvPr>
            <p:ph type="title"/>
          </p:nvPr>
        </p:nvSpPr>
        <p:spPr>
          <a:xfrm>
            <a:off x="564165"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3" name="Google Shape;83;p71"/>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84" name="Google Shape;84;p71"/>
          <p:cNvSpPr txBox="1">
            <a:spLocks noGrp="1"/>
          </p:cNvSpPr>
          <p:nvPr>
            <p:ph type="body" idx="1"/>
          </p:nvPr>
        </p:nvSpPr>
        <p:spPr>
          <a:xfrm>
            <a:off x="564165" y="1632025"/>
            <a:ext cx="3749040" cy="3206750"/>
          </a:xfrm>
          <a:prstGeom prst="rect">
            <a:avLst/>
          </a:prstGeom>
          <a:noFill/>
          <a:ln>
            <a:noFill/>
          </a:ln>
        </p:spPr>
        <p:txBody>
          <a:bodyPr spcFirstLastPara="1" wrap="square" lIns="91425" tIns="45700" rIns="91425" bIns="45700" anchor="t" anchorCtr="0">
            <a:noAutofit/>
          </a:bodyPr>
          <a:lstStyle>
            <a:lvl1pPr marL="457200" marR="0" lvl="0" indent="-295275" algn="l" rtl="0">
              <a:lnSpc>
                <a:spcPct val="100000"/>
              </a:lnSpc>
              <a:spcBef>
                <a:spcPts val="200"/>
              </a:spcBef>
              <a:spcAft>
                <a:spcPts val="0"/>
              </a:spcAft>
              <a:buClr>
                <a:schemeClr val="dk1"/>
              </a:buClr>
              <a:buSzPts val="1050"/>
              <a:buFont typeface="Arial"/>
              <a:buChar char="•"/>
              <a:defRPr sz="1400" b="0" i="0" u="none" strike="noStrike" cap="none">
                <a:solidFill>
                  <a:schemeClr val="dk1"/>
                </a:solidFill>
                <a:latin typeface="Helvetica Neue"/>
                <a:ea typeface="Helvetica Neue"/>
                <a:cs typeface="Helvetica Neue"/>
                <a:sym typeface="Helvetica Neue"/>
              </a:defRPr>
            </a:lvl1pPr>
            <a:lvl2pPr marL="914400" marR="0" lvl="1" indent="-304800" algn="l" rtl="0">
              <a:lnSpc>
                <a:spcPct val="100000"/>
              </a:lnSpc>
              <a:spcBef>
                <a:spcPts val="400"/>
              </a:spcBef>
              <a:spcAft>
                <a:spcPts val="0"/>
              </a:spcAft>
              <a:buClr>
                <a:schemeClr val="dk1"/>
              </a:buClr>
              <a:buSzPts val="1200"/>
              <a:buFont typeface="Helvetica Neue"/>
              <a:buChar char="-"/>
              <a:defRPr sz="1200" b="0" i="0" u="none" strike="noStrike" cap="none">
                <a:solidFill>
                  <a:schemeClr val="dk1"/>
                </a:solidFill>
                <a:latin typeface="Helvetica Neue"/>
                <a:ea typeface="Helvetica Neue"/>
                <a:cs typeface="Helvetica Neue"/>
                <a:sym typeface="Helvetica Neue"/>
              </a:defRPr>
            </a:lvl2pPr>
            <a:lvl3pPr marL="1371600" marR="0" lvl="2" indent="-280987" algn="l" rtl="0">
              <a:lnSpc>
                <a:spcPct val="100000"/>
              </a:lnSpc>
              <a:spcBef>
                <a:spcPts val="400"/>
              </a:spcBef>
              <a:spcAft>
                <a:spcPts val="0"/>
              </a:spcAft>
              <a:buClr>
                <a:schemeClr val="dk1"/>
              </a:buClr>
              <a:buSzPts val="825"/>
              <a:buFont typeface="Arial"/>
              <a:buChar char="•"/>
              <a:defRPr sz="11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 name="Google Shape;85;p71"/>
          <p:cNvSpPr txBox="1">
            <a:spLocks noGrp="1"/>
          </p:cNvSpPr>
          <p:nvPr>
            <p:ph type="body" idx="2"/>
          </p:nvPr>
        </p:nvSpPr>
        <p:spPr>
          <a:xfrm>
            <a:off x="564165" y="1187906"/>
            <a:ext cx="374904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3"/>
          </p:nvPr>
        </p:nvSpPr>
        <p:spPr>
          <a:xfrm>
            <a:off x="4800162" y="1631950"/>
            <a:ext cx="3749040" cy="3206750"/>
          </a:xfrm>
          <a:prstGeom prst="rect">
            <a:avLst/>
          </a:prstGeom>
          <a:noFill/>
          <a:ln>
            <a:noFill/>
          </a:ln>
        </p:spPr>
        <p:txBody>
          <a:bodyPr spcFirstLastPara="1" wrap="square" lIns="91425" tIns="45700" rIns="91425" bIns="45700" anchor="t" anchorCtr="0">
            <a:noAutofit/>
          </a:bodyPr>
          <a:lstStyle>
            <a:lvl1pPr marL="457200" marR="0" lvl="0" indent="-295275" algn="l" rtl="0">
              <a:lnSpc>
                <a:spcPct val="100000"/>
              </a:lnSpc>
              <a:spcBef>
                <a:spcPts val="200"/>
              </a:spcBef>
              <a:spcAft>
                <a:spcPts val="0"/>
              </a:spcAft>
              <a:buClr>
                <a:schemeClr val="dk1"/>
              </a:buClr>
              <a:buSzPts val="1050"/>
              <a:buFont typeface="Arial"/>
              <a:buChar char="•"/>
              <a:defRPr sz="1400" b="0" i="0" u="none" strike="noStrike" cap="none">
                <a:solidFill>
                  <a:schemeClr val="dk1"/>
                </a:solidFill>
                <a:latin typeface="Helvetica Neue"/>
                <a:ea typeface="Helvetica Neue"/>
                <a:cs typeface="Helvetica Neue"/>
                <a:sym typeface="Helvetica Neue"/>
              </a:defRPr>
            </a:lvl1pPr>
            <a:lvl2pPr marL="914400" marR="0" lvl="1" indent="-304800" algn="l" rtl="0">
              <a:lnSpc>
                <a:spcPct val="100000"/>
              </a:lnSpc>
              <a:spcBef>
                <a:spcPts val="400"/>
              </a:spcBef>
              <a:spcAft>
                <a:spcPts val="0"/>
              </a:spcAft>
              <a:buClr>
                <a:schemeClr val="dk1"/>
              </a:buClr>
              <a:buSzPts val="1200"/>
              <a:buFont typeface="Helvetica Neue"/>
              <a:buChar char="-"/>
              <a:defRPr sz="1200" b="0" i="0" u="none" strike="noStrike" cap="none">
                <a:solidFill>
                  <a:schemeClr val="dk1"/>
                </a:solidFill>
                <a:latin typeface="Helvetica Neue"/>
                <a:ea typeface="Helvetica Neue"/>
                <a:cs typeface="Helvetica Neue"/>
                <a:sym typeface="Helvetica Neue"/>
              </a:defRPr>
            </a:lvl2pPr>
            <a:lvl3pPr marL="1371600" marR="0" lvl="2" indent="-280987" algn="l" rtl="0">
              <a:lnSpc>
                <a:spcPct val="100000"/>
              </a:lnSpc>
              <a:spcBef>
                <a:spcPts val="400"/>
              </a:spcBef>
              <a:spcAft>
                <a:spcPts val="0"/>
              </a:spcAft>
              <a:buClr>
                <a:schemeClr val="dk1"/>
              </a:buClr>
              <a:buSzPts val="825"/>
              <a:buFont typeface="Arial"/>
              <a:buChar char="•"/>
              <a:defRPr sz="11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71"/>
          <p:cNvSpPr txBox="1">
            <a:spLocks noGrp="1"/>
          </p:cNvSpPr>
          <p:nvPr>
            <p:ph type="body" idx="4"/>
          </p:nvPr>
        </p:nvSpPr>
        <p:spPr>
          <a:xfrm>
            <a:off x="4800162" y="1187831"/>
            <a:ext cx="374904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88" name="Google Shape;88;p71"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 2 columns 12pt">
  <p:cSld name="Content - 2 columns 12pt">
    <p:spTree>
      <p:nvGrpSpPr>
        <p:cNvPr id="1" name="Shape 89"/>
        <p:cNvGrpSpPr/>
        <p:nvPr/>
      </p:nvGrpSpPr>
      <p:grpSpPr>
        <a:xfrm>
          <a:off x="0" y="0"/>
          <a:ext cx="0" cy="0"/>
          <a:chOff x="0" y="0"/>
          <a:chExt cx="0" cy="0"/>
        </a:xfrm>
      </p:grpSpPr>
      <p:sp>
        <p:nvSpPr>
          <p:cNvPr id="90" name="Google Shape;90;p72"/>
          <p:cNvSpPr txBox="1">
            <a:spLocks noGrp="1"/>
          </p:cNvSpPr>
          <p:nvPr>
            <p:ph type="title"/>
          </p:nvPr>
        </p:nvSpPr>
        <p:spPr>
          <a:xfrm>
            <a:off x="563285"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1" name="Google Shape;91;p72"/>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92" name="Google Shape;92;p72"/>
          <p:cNvSpPr txBox="1">
            <a:spLocks noGrp="1"/>
          </p:cNvSpPr>
          <p:nvPr>
            <p:ph type="body" idx="1"/>
          </p:nvPr>
        </p:nvSpPr>
        <p:spPr>
          <a:xfrm>
            <a:off x="563285" y="1632025"/>
            <a:ext cx="3749040" cy="3206750"/>
          </a:xfrm>
          <a:prstGeom prst="rect">
            <a:avLst/>
          </a:prstGeom>
          <a:noFill/>
          <a:ln>
            <a:noFill/>
          </a:ln>
        </p:spPr>
        <p:txBody>
          <a:bodyPr spcFirstLastPara="1" wrap="square" lIns="91425" tIns="45700" rIns="91425" bIns="45700" anchor="t" anchorCtr="0">
            <a:noAutofit/>
          </a:bodyPr>
          <a:lstStyle>
            <a:lvl1pPr marL="457200" marR="0" lvl="0" indent="-285750" algn="l" rtl="0">
              <a:lnSpc>
                <a:spcPct val="100000"/>
              </a:lnSpc>
              <a:spcBef>
                <a:spcPts val="200"/>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1pPr>
            <a:lvl2pPr marL="914400" marR="0" lvl="1" indent="-298450" algn="l" rtl="0">
              <a:lnSpc>
                <a:spcPct val="100000"/>
              </a:lnSpc>
              <a:spcBef>
                <a:spcPts val="400"/>
              </a:spcBef>
              <a:spcAft>
                <a:spcPts val="0"/>
              </a:spcAft>
              <a:buClr>
                <a:schemeClr val="dk1"/>
              </a:buClr>
              <a:buSzPts val="1100"/>
              <a:buFont typeface="Helvetica Neue"/>
              <a:buChar char="-"/>
              <a:defRPr sz="1100" b="0" i="0" u="none" strike="noStrike" cap="none">
                <a:solidFill>
                  <a:schemeClr val="dk1"/>
                </a:solidFill>
                <a:latin typeface="Helvetica Neue"/>
                <a:ea typeface="Helvetica Neue"/>
                <a:cs typeface="Helvetica Neue"/>
                <a:sym typeface="Helvetica Neue"/>
              </a:defRPr>
            </a:lvl2pPr>
            <a:lvl3pPr marL="1371600" marR="0" lvl="2" indent="-278638" algn="l" rtl="0">
              <a:lnSpc>
                <a:spcPct val="100000"/>
              </a:lnSpc>
              <a:spcBef>
                <a:spcPts val="400"/>
              </a:spcBef>
              <a:spcAft>
                <a:spcPts val="0"/>
              </a:spcAft>
              <a:buClr>
                <a:schemeClr val="dk1"/>
              </a:buClr>
              <a:buSzPts val="788"/>
              <a:buFont typeface="Arial"/>
              <a:buChar char="•"/>
              <a:defRPr sz="105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 name="Google Shape;93;p72"/>
          <p:cNvSpPr txBox="1">
            <a:spLocks noGrp="1"/>
          </p:cNvSpPr>
          <p:nvPr>
            <p:ph type="body" idx="2"/>
          </p:nvPr>
        </p:nvSpPr>
        <p:spPr>
          <a:xfrm>
            <a:off x="563285" y="1187906"/>
            <a:ext cx="374904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 name="Google Shape;94;p72"/>
          <p:cNvSpPr txBox="1">
            <a:spLocks noGrp="1"/>
          </p:cNvSpPr>
          <p:nvPr>
            <p:ph type="body" idx="3"/>
          </p:nvPr>
        </p:nvSpPr>
        <p:spPr>
          <a:xfrm>
            <a:off x="4800162" y="1631950"/>
            <a:ext cx="3749040" cy="3206750"/>
          </a:xfrm>
          <a:prstGeom prst="rect">
            <a:avLst/>
          </a:prstGeom>
          <a:noFill/>
          <a:ln>
            <a:noFill/>
          </a:ln>
        </p:spPr>
        <p:txBody>
          <a:bodyPr spcFirstLastPara="1" wrap="square" lIns="91425" tIns="45700" rIns="91425" bIns="45700" anchor="t" anchorCtr="0">
            <a:noAutofit/>
          </a:bodyPr>
          <a:lstStyle>
            <a:lvl1pPr marL="457200" marR="0" lvl="0" indent="-285750" algn="l" rtl="0">
              <a:lnSpc>
                <a:spcPct val="100000"/>
              </a:lnSpc>
              <a:spcBef>
                <a:spcPts val="200"/>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1pPr>
            <a:lvl2pPr marL="914400" marR="0" lvl="1" indent="-298450" algn="l" rtl="0">
              <a:lnSpc>
                <a:spcPct val="100000"/>
              </a:lnSpc>
              <a:spcBef>
                <a:spcPts val="400"/>
              </a:spcBef>
              <a:spcAft>
                <a:spcPts val="0"/>
              </a:spcAft>
              <a:buClr>
                <a:schemeClr val="dk1"/>
              </a:buClr>
              <a:buSzPts val="1100"/>
              <a:buFont typeface="Helvetica Neue"/>
              <a:buChar char="-"/>
              <a:defRPr sz="1100" b="0" i="0" u="none" strike="noStrike" cap="none">
                <a:solidFill>
                  <a:schemeClr val="dk1"/>
                </a:solidFill>
                <a:latin typeface="Helvetica Neue"/>
                <a:ea typeface="Helvetica Neue"/>
                <a:cs typeface="Helvetica Neue"/>
                <a:sym typeface="Helvetica Neue"/>
              </a:defRPr>
            </a:lvl2pPr>
            <a:lvl3pPr marL="1371600" marR="0" lvl="2" indent="-278638" algn="l" rtl="0">
              <a:lnSpc>
                <a:spcPct val="100000"/>
              </a:lnSpc>
              <a:spcBef>
                <a:spcPts val="400"/>
              </a:spcBef>
              <a:spcAft>
                <a:spcPts val="0"/>
              </a:spcAft>
              <a:buClr>
                <a:schemeClr val="dk1"/>
              </a:buClr>
              <a:buSzPts val="788"/>
              <a:buFont typeface="Arial"/>
              <a:buChar char="•"/>
              <a:defRPr sz="105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72"/>
          <p:cNvSpPr txBox="1">
            <a:spLocks noGrp="1"/>
          </p:cNvSpPr>
          <p:nvPr>
            <p:ph type="body" idx="4"/>
          </p:nvPr>
        </p:nvSpPr>
        <p:spPr>
          <a:xfrm>
            <a:off x="4800162" y="1187831"/>
            <a:ext cx="374904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96" name="Google Shape;96;p72"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 3 columns">
  <p:cSld name="Content - 3 columns">
    <p:spTree>
      <p:nvGrpSpPr>
        <p:cNvPr id="1" name="Shape 97"/>
        <p:cNvGrpSpPr/>
        <p:nvPr/>
      </p:nvGrpSpPr>
      <p:grpSpPr>
        <a:xfrm>
          <a:off x="0" y="0"/>
          <a:ext cx="0" cy="0"/>
          <a:chOff x="0" y="0"/>
          <a:chExt cx="0" cy="0"/>
        </a:xfrm>
      </p:grpSpPr>
      <p:sp>
        <p:nvSpPr>
          <p:cNvPr id="98" name="Google Shape;98;p73"/>
          <p:cNvSpPr txBox="1">
            <a:spLocks noGrp="1"/>
          </p:cNvSpPr>
          <p:nvPr>
            <p:ph type="title"/>
          </p:nvPr>
        </p:nvSpPr>
        <p:spPr>
          <a:xfrm>
            <a:off x="566878"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9" name="Google Shape;99;p73"/>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00" name="Google Shape;100;p73"/>
          <p:cNvSpPr txBox="1">
            <a:spLocks noGrp="1"/>
          </p:cNvSpPr>
          <p:nvPr>
            <p:ph type="body" idx="1"/>
          </p:nvPr>
        </p:nvSpPr>
        <p:spPr>
          <a:xfrm>
            <a:off x="566878" y="1632025"/>
            <a:ext cx="2377440" cy="3206750"/>
          </a:xfrm>
          <a:prstGeom prst="rect">
            <a:avLst/>
          </a:prstGeom>
          <a:noFill/>
          <a:ln>
            <a:noFill/>
          </a:ln>
        </p:spPr>
        <p:txBody>
          <a:bodyPr spcFirstLastPara="1" wrap="square" lIns="91425" tIns="45700" rIns="91425" bIns="45700" anchor="t" anchorCtr="0">
            <a:noAutofit/>
          </a:bodyPr>
          <a:lstStyle>
            <a:lvl1pPr marL="457200" marR="0" lvl="0" indent="-285750" algn="l" rtl="0">
              <a:lnSpc>
                <a:spcPct val="100000"/>
              </a:lnSpc>
              <a:spcBef>
                <a:spcPts val="200"/>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1pPr>
            <a:lvl2pPr marL="914400" marR="0" lvl="1" indent="-298450" algn="l" rtl="0">
              <a:lnSpc>
                <a:spcPct val="100000"/>
              </a:lnSpc>
              <a:spcBef>
                <a:spcPts val="400"/>
              </a:spcBef>
              <a:spcAft>
                <a:spcPts val="0"/>
              </a:spcAft>
              <a:buClr>
                <a:schemeClr val="dk1"/>
              </a:buClr>
              <a:buSzPts val="1100"/>
              <a:buFont typeface="Helvetica Neue"/>
              <a:buChar char="-"/>
              <a:defRPr sz="1100" b="0" i="0" u="none" strike="noStrike" cap="none">
                <a:solidFill>
                  <a:schemeClr val="dk1"/>
                </a:solidFill>
                <a:latin typeface="Helvetica Neue"/>
                <a:ea typeface="Helvetica Neue"/>
                <a:cs typeface="Helvetica Neue"/>
                <a:sym typeface="Helvetica Neue"/>
              </a:defRPr>
            </a:lvl2pPr>
            <a:lvl3pPr marL="1371600" marR="0" lvl="2" indent="-278638" algn="l" rtl="0">
              <a:lnSpc>
                <a:spcPct val="100000"/>
              </a:lnSpc>
              <a:spcBef>
                <a:spcPts val="400"/>
              </a:spcBef>
              <a:spcAft>
                <a:spcPts val="0"/>
              </a:spcAft>
              <a:buClr>
                <a:schemeClr val="dk1"/>
              </a:buClr>
              <a:buSzPts val="788"/>
              <a:buFont typeface="Arial"/>
              <a:buChar char="•"/>
              <a:defRPr sz="105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73"/>
          <p:cNvSpPr txBox="1">
            <a:spLocks noGrp="1"/>
          </p:cNvSpPr>
          <p:nvPr>
            <p:ph type="body" idx="2"/>
          </p:nvPr>
        </p:nvSpPr>
        <p:spPr>
          <a:xfrm>
            <a:off x="566878" y="1187906"/>
            <a:ext cx="237744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73"/>
          <p:cNvSpPr txBox="1">
            <a:spLocks noGrp="1"/>
          </p:cNvSpPr>
          <p:nvPr>
            <p:ph type="body" idx="3"/>
          </p:nvPr>
        </p:nvSpPr>
        <p:spPr>
          <a:xfrm>
            <a:off x="3269300" y="1631950"/>
            <a:ext cx="2377440" cy="3206750"/>
          </a:xfrm>
          <a:prstGeom prst="rect">
            <a:avLst/>
          </a:prstGeom>
          <a:noFill/>
          <a:ln>
            <a:noFill/>
          </a:ln>
        </p:spPr>
        <p:txBody>
          <a:bodyPr spcFirstLastPara="1" wrap="square" lIns="91425" tIns="45700" rIns="91425" bIns="45700" anchor="t" anchorCtr="0">
            <a:noAutofit/>
          </a:bodyPr>
          <a:lstStyle>
            <a:lvl1pPr marL="457200" marR="0" lvl="0" indent="-285750" algn="l" rtl="0">
              <a:lnSpc>
                <a:spcPct val="100000"/>
              </a:lnSpc>
              <a:spcBef>
                <a:spcPts val="200"/>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1pPr>
            <a:lvl2pPr marL="914400" marR="0" lvl="1" indent="-298450" algn="l" rtl="0">
              <a:lnSpc>
                <a:spcPct val="100000"/>
              </a:lnSpc>
              <a:spcBef>
                <a:spcPts val="400"/>
              </a:spcBef>
              <a:spcAft>
                <a:spcPts val="0"/>
              </a:spcAft>
              <a:buClr>
                <a:schemeClr val="dk1"/>
              </a:buClr>
              <a:buSzPts val="1100"/>
              <a:buFont typeface="Helvetica Neue"/>
              <a:buChar char="-"/>
              <a:defRPr sz="1100" b="0" i="0" u="none" strike="noStrike" cap="none">
                <a:solidFill>
                  <a:schemeClr val="dk1"/>
                </a:solidFill>
                <a:latin typeface="Helvetica Neue"/>
                <a:ea typeface="Helvetica Neue"/>
                <a:cs typeface="Helvetica Neue"/>
                <a:sym typeface="Helvetica Neue"/>
              </a:defRPr>
            </a:lvl2pPr>
            <a:lvl3pPr marL="1371600" marR="0" lvl="2" indent="-278638" algn="l" rtl="0">
              <a:lnSpc>
                <a:spcPct val="100000"/>
              </a:lnSpc>
              <a:spcBef>
                <a:spcPts val="400"/>
              </a:spcBef>
              <a:spcAft>
                <a:spcPts val="0"/>
              </a:spcAft>
              <a:buClr>
                <a:schemeClr val="dk1"/>
              </a:buClr>
              <a:buSzPts val="788"/>
              <a:buFont typeface="Arial"/>
              <a:buChar char="•"/>
              <a:defRPr sz="105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73"/>
          <p:cNvSpPr txBox="1">
            <a:spLocks noGrp="1"/>
          </p:cNvSpPr>
          <p:nvPr>
            <p:ph type="body" idx="4"/>
          </p:nvPr>
        </p:nvSpPr>
        <p:spPr>
          <a:xfrm>
            <a:off x="3269300" y="1187831"/>
            <a:ext cx="237744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73"/>
          <p:cNvSpPr txBox="1">
            <a:spLocks noGrp="1"/>
          </p:cNvSpPr>
          <p:nvPr>
            <p:ph type="body" idx="5"/>
          </p:nvPr>
        </p:nvSpPr>
        <p:spPr>
          <a:xfrm>
            <a:off x="5985091" y="1632025"/>
            <a:ext cx="2377440" cy="3206750"/>
          </a:xfrm>
          <a:prstGeom prst="rect">
            <a:avLst/>
          </a:prstGeom>
          <a:noFill/>
          <a:ln>
            <a:noFill/>
          </a:ln>
        </p:spPr>
        <p:txBody>
          <a:bodyPr spcFirstLastPara="1" wrap="square" lIns="91425" tIns="45700" rIns="91425" bIns="45700" anchor="t" anchorCtr="0">
            <a:noAutofit/>
          </a:bodyPr>
          <a:lstStyle>
            <a:lvl1pPr marL="457200" marR="0" lvl="0" indent="-285750" algn="l" rtl="0">
              <a:lnSpc>
                <a:spcPct val="100000"/>
              </a:lnSpc>
              <a:spcBef>
                <a:spcPts val="200"/>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1pPr>
            <a:lvl2pPr marL="914400" marR="0" lvl="1" indent="-298450" algn="l" rtl="0">
              <a:lnSpc>
                <a:spcPct val="100000"/>
              </a:lnSpc>
              <a:spcBef>
                <a:spcPts val="400"/>
              </a:spcBef>
              <a:spcAft>
                <a:spcPts val="0"/>
              </a:spcAft>
              <a:buClr>
                <a:schemeClr val="dk1"/>
              </a:buClr>
              <a:buSzPts val="1100"/>
              <a:buFont typeface="Helvetica Neue"/>
              <a:buChar char="-"/>
              <a:defRPr sz="1100" b="0" i="0" u="none" strike="noStrike" cap="none">
                <a:solidFill>
                  <a:schemeClr val="dk1"/>
                </a:solidFill>
                <a:latin typeface="Helvetica Neue"/>
                <a:ea typeface="Helvetica Neue"/>
                <a:cs typeface="Helvetica Neue"/>
                <a:sym typeface="Helvetica Neue"/>
              </a:defRPr>
            </a:lvl2pPr>
            <a:lvl3pPr marL="1371600" marR="0" lvl="2" indent="-278638" algn="l" rtl="0">
              <a:lnSpc>
                <a:spcPct val="100000"/>
              </a:lnSpc>
              <a:spcBef>
                <a:spcPts val="400"/>
              </a:spcBef>
              <a:spcAft>
                <a:spcPts val="0"/>
              </a:spcAft>
              <a:buClr>
                <a:schemeClr val="dk1"/>
              </a:buClr>
              <a:buSzPts val="788"/>
              <a:buFont typeface="Arial"/>
              <a:buChar char="•"/>
              <a:defRPr sz="105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 name="Google Shape;105;p73"/>
          <p:cNvSpPr txBox="1">
            <a:spLocks noGrp="1"/>
          </p:cNvSpPr>
          <p:nvPr>
            <p:ph type="body" idx="6"/>
          </p:nvPr>
        </p:nvSpPr>
        <p:spPr>
          <a:xfrm>
            <a:off x="5985091" y="1187906"/>
            <a:ext cx="237744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06" name="Google Shape;106;p73"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2">
  <p:cSld name="Title slide 2">
    <p:bg>
      <p:bgPr>
        <a:solidFill>
          <a:schemeClr val="dk1"/>
        </a:solidFill>
        <a:effectLst/>
      </p:bgPr>
    </p:bg>
    <p:spTree>
      <p:nvGrpSpPr>
        <p:cNvPr id="1" name="Shape 107"/>
        <p:cNvGrpSpPr/>
        <p:nvPr/>
      </p:nvGrpSpPr>
      <p:grpSpPr>
        <a:xfrm>
          <a:off x="0" y="0"/>
          <a:ext cx="0" cy="0"/>
          <a:chOff x="0" y="0"/>
          <a:chExt cx="0" cy="0"/>
        </a:xfrm>
      </p:grpSpPr>
      <p:pic>
        <p:nvPicPr>
          <p:cNvPr id="108" name="Google Shape;108;p75" descr="meeting 1.jpg"/>
          <p:cNvPicPr preferRelativeResize="0"/>
          <p:nvPr/>
        </p:nvPicPr>
        <p:blipFill rotWithShape="1">
          <a:blip r:embed="rId2">
            <a:alphaModFix amt="36000"/>
          </a:blip>
          <a:srcRect/>
          <a:stretch/>
        </p:blipFill>
        <p:spPr>
          <a:xfrm>
            <a:off x="-27432" y="-1"/>
            <a:ext cx="9171432" cy="5175997"/>
          </a:xfrm>
          <a:prstGeom prst="rect">
            <a:avLst/>
          </a:prstGeom>
          <a:noFill/>
          <a:ln>
            <a:noFill/>
          </a:ln>
        </p:spPr>
      </p:pic>
      <p:sp>
        <p:nvSpPr>
          <p:cNvPr id="109" name="Google Shape;109;p75"/>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pic>
        <p:nvPicPr>
          <p:cNvPr id="110" name="Google Shape;110;p75"/>
          <p:cNvPicPr preferRelativeResize="0"/>
          <p:nvPr/>
        </p:nvPicPr>
        <p:blipFill rotWithShape="1">
          <a:blip r:embed="rId3">
            <a:alphaModFix/>
          </a:blip>
          <a:srcRect/>
          <a:stretch/>
        </p:blipFill>
        <p:spPr>
          <a:xfrm>
            <a:off x="2368420" y="2021990"/>
            <a:ext cx="4407160" cy="79059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1">
  <p:cSld name="Divider 1">
    <p:bg>
      <p:bgPr>
        <a:solidFill>
          <a:schemeClr val="dk1"/>
        </a:solidFill>
        <a:effectLst/>
      </p:bgPr>
    </p:bg>
    <p:spTree>
      <p:nvGrpSpPr>
        <p:cNvPr id="1" name="Shape 111"/>
        <p:cNvGrpSpPr/>
        <p:nvPr/>
      </p:nvGrpSpPr>
      <p:grpSpPr>
        <a:xfrm>
          <a:off x="0" y="0"/>
          <a:ext cx="0" cy="0"/>
          <a:chOff x="0" y="0"/>
          <a:chExt cx="0" cy="0"/>
        </a:xfrm>
      </p:grpSpPr>
      <p:sp>
        <p:nvSpPr>
          <p:cNvPr id="112" name="Google Shape;112;p40"/>
          <p:cNvSpPr/>
          <p:nvPr/>
        </p:nvSpPr>
        <p:spPr>
          <a:xfrm>
            <a:off x="0" y="2332"/>
            <a:ext cx="9148572" cy="5143499"/>
          </a:xfrm>
          <a:prstGeom prst="rect">
            <a:avLst/>
          </a:prstGeom>
          <a:solidFill>
            <a:srgbClr val="2A8280">
              <a:alpha val="6588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13" name="Google Shape;113;p40" descr="slide 4.jpg"/>
          <p:cNvPicPr preferRelativeResize="0"/>
          <p:nvPr/>
        </p:nvPicPr>
        <p:blipFill rotWithShape="1">
          <a:blip r:embed="rId2">
            <a:alphaModFix amt="15000"/>
          </a:blip>
          <a:srcRect l="299"/>
          <a:stretch/>
        </p:blipFill>
        <p:spPr>
          <a:xfrm>
            <a:off x="0" y="2332"/>
            <a:ext cx="9144000" cy="5143500"/>
          </a:xfrm>
          <a:prstGeom prst="rect">
            <a:avLst/>
          </a:prstGeom>
          <a:noFill/>
          <a:ln>
            <a:noFill/>
          </a:ln>
        </p:spPr>
      </p:pic>
      <p:sp>
        <p:nvSpPr>
          <p:cNvPr id="114" name="Google Shape;114;p40"/>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15" name="Google Shape;115;p40"/>
          <p:cNvSpPr txBox="1">
            <a:spLocks noGrp="1"/>
          </p:cNvSpPr>
          <p:nvPr>
            <p:ph type="body" idx="1"/>
          </p:nvPr>
        </p:nvSpPr>
        <p:spPr>
          <a:xfrm>
            <a:off x="1054100" y="1623693"/>
            <a:ext cx="7727950" cy="1023936"/>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lt1"/>
              </a:buClr>
              <a:buSzPts val="3600"/>
              <a:buFont typeface="Helvetica Neue"/>
              <a:buNone/>
              <a:defRPr sz="3600" b="0" i="0" u="none" strike="noStrike" cap="none">
                <a:solidFill>
                  <a:schemeClr val="lt1"/>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p40"/>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00"/>
              <a:buFont typeface="Helvetica Neue"/>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pPr marL="0" marR="0" lvl="0" indent="0" algn="l" rtl="0">
                <a:lnSpc>
                  <a:spcPct val="100000"/>
                </a:lnSpc>
                <a:spcBef>
                  <a:spcPts val="0"/>
                </a:spcBef>
                <a:spcAft>
                  <a:spcPts val="0"/>
                </a:spcAft>
                <a:buClr>
                  <a:schemeClr val="lt1"/>
                </a:buClr>
                <a:buSzPts val="200"/>
                <a:buFont typeface="Helvetica Neue"/>
                <a:buNone/>
              </a:pPr>
              <a:t>‹#›</a:t>
            </a:fld>
            <a:endParaRPr sz="800" b="0" i="0" u="none" strike="noStrike" cap="none">
              <a:solidFill>
                <a:schemeClr val="lt1"/>
              </a:solidFill>
              <a:latin typeface="Helvetica Neue"/>
              <a:ea typeface="Helvetica Neue"/>
              <a:cs typeface="Helvetica Neue"/>
              <a:sym typeface="Helvetica Neue"/>
            </a:endParaRPr>
          </a:p>
        </p:txBody>
      </p:sp>
      <p:pic>
        <p:nvPicPr>
          <p:cNvPr id="117" name="Google Shape;117;p40"/>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vider 2">
  <p:cSld name="Divider 2">
    <p:bg>
      <p:bgPr>
        <a:solidFill>
          <a:schemeClr val="dk1"/>
        </a:solidFill>
        <a:effectLst/>
      </p:bgPr>
    </p:bg>
    <p:spTree>
      <p:nvGrpSpPr>
        <p:cNvPr id="1" name="Shape 118"/>
        <p:cNvGrpSpPr/>
        <p:nvPr/>
      </p:nvGrpSpPr>
      <p:grpSpPr>
        <a:xfrm>
          <a:off x="0" y="0"/>
          <a:ext cx="0" cy="0"/>
          <a:chOff x="0" y="0"/>
          <a:chExt cx="0" cy="0"/>
        </a:xfrm>
      </p:grpSpPr>
      <p:sp>
        <p:nvSpPr>
          <p:cNvPr id="119" name="Google Shape;119;p42"/>
          <p:cNvSpPr/>
          <p:nvPr/>
        </p:nvSpPr>
        <p:spPr>
          <a:xfrm>
            <a:off x="-9477" y="-121"/>
            <a:ext cx="9171433" cy="5152643"/>
          </a:xfrm>
          <a:prstGeom prst="rect">
            <a:avLst/>
          </a:prstGeom>
          <a:solidFill>
            <a:srgbClr val="277B79">
              <a:alpha val="6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20" name="Google Shape;120;p42" descr="slide 06.jpg"/>
          <p:cNvPicPr preferRelativeResize="0"/>
          <p:nvPr/>
        </p:nvPicPr>
        <p:blipFill rotWithShape="1">
          <a:blip r:embed="rId2">
            <a:alphaModFix amt="14000"/>
          </a:blip>
          <a:srcRect/>
          <a:stretch/>
        </p:blipFill>
        <p:spPr>
          <a:xfrm>
            <a:off x="-27432" y="-1"/>
            <a:ext cx="9171432" cy="5157611"/>
          </a:xfrm>
          <a:prstGeom prst="rect">
            <a:avLst/>
          </a:prstGeom>
          <a:noFill/>
          <a:ln>
            <a:noFill/>
          </a:ln>
        </p:spPr>
      </p:pic>
      <p:sp>
        <p:nvSpPr>
          <p:cNvPr id="121" name="Google Shape;121;p42"/>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00"/>
              <a:buFont typeface="Helvetica Neue"/>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pPr marL="0" marR="0" lvl="0" indent="0" algn="l" rtl="0">
                <a:lnSpc>
                  <a:spcPct val="100000"/>
                </a:lnSpc>
                <a:spcBef>
                  <a:spcPts val="0"/>
                </a:spcBef>
                <a:spcAft>
                  <a:spcPts val="0"/>
                </a:spcAft>
                <a:buClr>
                  <a:schemeClr val="lt1"/>
                </a:buClr>
                <a:buSzPts val="200"/>
                <a:buFont typeface="Helvetica Neue"/>
                <a:buNone/>
              </a:pPr>
              <a:t>‹#›</a:t>
            </a:fld>
            <a:endParaRPr sz="800" b="0" i="0" u="none" strike="noStrike" cap="none">
              <a:solidFill>
                <a:schemeClr val="lt1"/>
              </a:solidFill>
              <a:latin typeface="Helvetica Neue"/>
              <a:ea typeface="Helvetica Neue"/>
              <a:cs typeface="Helvetica Neue"/>
              <a:sym typeface="Helvetica Neue"/>
            </a:endParaRPr>
          </a:p>
        </p:txBody>
      </p:sp>
      <p:sp>
        <p:nvSpPr>
          <p:cNvPr id="122" name="Google Shape;122;p42"/>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23" name="Google Shape;123;p42"/>
          <p:cNvSpPr txBox="1">
            <a:spLocks noGrp="1"/>
          </p:cNvSpPr>
          <p:nvPr>
            <p:ph type="body" idx="1"/>
          </p:nvPr>
        </p:nvSpPr>
        <p:spPr>
          <a:xfrm>
            <a:off x="1054100" y="1623693"/>
            <a:ext cx="7727949" cy="1023936"/>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Helvetica Neue"/>
                <a:ea typeface="Helvetica Neue"/>
                <a:cs typeface="Helvetica Neue"/>
                <a:sym typeface="Helvetica Neue"/>
              </a:defRPr>
            </a:lvl1pPr>
            <a:lvl2pPr marL="914400" marR="0" lvl="1" indent="-228600" algn="l" rtl="0">
              <a:lnSpc>
                <a:spcPct val="100000"/>
              </a:lnSpc>
              <a:spcBef>
                <a:spcPts val="56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L="1371600" marR="0" lvl="2" indent="-228600" algn="l" rtl="0">
              <a:lnSpc>
                <a:spcPct val="100000"/>
              </a:lnSpc>
              <a:spcBef>
                <a:spcPts val="48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L="1828800" marR="0" lvl="3" indent="-228600" algn="l"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4pPr>
            <a:lvl5pPr marL="2286000" marR="0" lvl="4" indent="-228600" algn="l"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6pPr>
            <a:lvl7pPr marL="3200400" marR="0" lvl="6"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7pPr>
            <a:lvl8pPr marL="3657600" marR="0" lvl="7"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8pPr>
            <a:lvl9pPr marL="4114800" marR="0" lvl="8"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9pPr>
          </a:lstStyle>
          <a:p>
            <a:endParaRPr/>
          </a:p>
        </p:txBody>
      </p:sp>
      <p:pic>
        <p:nvPicPr>
          <p:cNvPr id="124" name="Google Shape;124;p42"/>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chemeClr val="dk1"/>
        </a:solidFill>
        <a:effectLst/>
      </p:bgPr>
    </p:bg>
    <p:spTree>
      <p:nvGrpSpPr>
        <p:cNvPr id="1" name="Shape 125"/>
        <p:cNvGrpSpPr/>
        <p:nvPr/>
      </p:nvGrpSpPr>
      <p:grpSpPr>
        <a:xfrm>
          <a:off x="0" y="0"/>
          <a:ext cx="0" cy="0"/>
          <a:chOff x="0" y="0"/>
          <a:chExt cx="0" cy="0"/>
        </a:xfrm>
      </p:grpSpPr>
      <p:sp>
        <p:nvSpPr>
          <p:cNvPr id="126" name="Google Shape;126;p44"/>
          <p:cNvSpPr/>
          <p:nvPr/>
        </p:nvSpPr>
        <p:spPr>
          <a:xfrm>
            <a:off x="0" y="-3825"/>
            <a:ext cx="9153144" cy="5161787"/>
          </a:xfrm>
          <a:prstGeom prst="rect">
            <a:avLst/>
          </a:prstGeom>
          <a:solidFill>
            <a:srgbClr val="2A8280">
              <a:alpha val="6588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27" name="Google Shape;127;p44" descr="slide 07.jpg"/>
          <p:cNvPicPr preferRelativeResize="0"/>
          <p:nvPr/>
        </p:nvPicPr>
        <p:blipFill rotWithShape="1">
          <a:blip r:embed="rId2">
            <a:alphaModFix amt="15000"/>
          </a:blip>
          <a:srcRect/>
          <a:stretch/>
        </p:blipFill>
        <p:spPr>
          <a:xfrm>
            <a:off x="-23397" y="-3825"/>
            <a:ext cx="9171432" cy="5143500"/>
          </a:xfrm>
          <a:prstGeom prst="rect">
            <a:avLst/>
          </a:prstGeom>
          <a:noFill/>
          <a:ln>
            <a:noFill/>
          </a:ln>
        </p:spPr>
      </p:pic>
      <p:sp>
        <p:nvSpPr>
          <p:cNvPr id="128" name="Google Shape;128;p44"/>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29" name="Google Shape;129;p44"/>
          <p:cNvSpPr txBox="1">
            <a:spLocks noGrp="1"/>
          </p:cNvSpPr>
          <p:nvPr>
            <p:ph type="body" idx="1"/>
          </p:nvPr>
        </p:nvSpPr>
        <p:spPr>
          <a:xfrm>
            <a:off x="1054100" y="1623693"/>
            <a:ext cx="7727950" cy="1023936"/>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lt1"/>
              </a:buClr>
              <a:buSzPts val="3600"/>
              <a:buFont typeface="Arial"/>
              <a:buNone/>
              <a:defRPr sz="3600" b="0" i="0" u="none" strike="noStrike" cap="none">
                <a:solidFill>
                  <a:schemeClr val="lt1"/>
                </a:solidFill>
                <a:latin typeface="Helvetica Neue"/>
                <a:ea typeface="Helvetica Neue"/>
                <a:cs typeface="Helvetica Neue"/>
                <a:sym typeface="Helvetica Neue"/>
              </a:defRPr>
            </a:lvl1pPr>
            <a:lvl2pPr marL="914400" marR="0" lvl="1" indent="-228600" algn="l" rtl="0">
              <a:lnSpc>
                <a:spcPct val="100000"/>
              </a:lnSpc>
              <a:spcBef>
                <a:spcPts val="56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L="1371600" marR="0" lvl="2" indent="-228600" algn="l" rtl="0">
              <a:lnSpc>
                <a:spcPct val="100000"/>
              </a:lnSpc>
              <a:spcBef>
                <a:spcPts val="48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L="1828800" marR="0" lvl="3" indent="-228600" algn="l"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4pPr>
            <a:lvl5pPr marL="2286000" marR="0" lvl="4" indent="-228600" algn="l"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6pPr>
            <a:lvl7pPr marL="3200400" marR="0" lvl="6"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7pPr>
            <a:lvl8pPr marL="3657600" marR="0" lvl="7"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8pPr>
            <a:lvl9pPr marL="4114800" marR="0" lvl="8"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9pPr>
          </a:lstStyle>
          <a:p>
            <a:endParaRPr/>
          </a:p>
        </p:txBody>
      </p:sp>
      <p:sp>
        <p:nvSpPr>
          <p:cNvPr id="130" name="Google Shape;130;p44"/>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00"/>
              <a:buFont typeface="Helvetica Neue"/>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pPr marL="0" marR="0" lvl="0" indent="0" algn="l" rtl="0">
                <a:lnSpc>
                  <a:spcPct val="100000"/>
                </a:lnSpc>
                <a:spcBef>
                  <a:spcPts val="0"/>
                </a:spcBef>
                <a:spcAft>
                  <a:spcPts val="0"/>
                </a:spcAft>
                <a:buClr>
                  <a:schemeClr val="lt1"/>
                </a:buClr>
                <a:buSzPts val="200"/>
                <a:buFont typeface="Helvetica Neue"/>
                <a:buNone/>
              </a:pPr>
              <a:t>‹#›</a:t>
            </a:fld>
            <a:endParaRPr sz="800" b="0" i="0" u="none" strike="noStrike" cap="none">
              <a:solidFill>
                <a:schemeClr val="lt1"/>
              </a:solidFill>
              <a:latin typeface="Helvetica Neue"/>
              <a:ea typeface="Helvetica Neue"/>
              <a:cs typeface="Helvetica Neue"/>
              <a:sym typeface="Helvetica Neue"/>
            </a:endParaRPr>
          </a:p>
        </p:txBody>
      </p:sp>
      <p:pic>
        <p:nvPicPr>
          <p:cNvPr id="131" name="Google Shape;131;p44"/>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Key Message 1">
  <p:cSld name="Key Message 1">
    <p:bg>
      <p:bgPr>
        <a:solidFill>
          <a:schemeClr val="dk1"/>
        </a:solidFill>
        <a:effectLst/>
      </p:bgPr>
    </p:bg>
    <p:spTree>
      <p:nvGrpSpPr>
        <p:cNvPr id="1" name="Shape 132"/>
        <p:cNvGrpSpPr/>
        <p:nvPr/>
      </p:nvGrpSpPr>
      <p:grpSpPr>
        <a:xfrm>
          <a:off x="0" y="0"/>
          <a:ext cx="0" cy="0"/>
          <a:chOff x="0" y="0"/>
          <a:chExt cx="0" cy="0"/>
        </a:xfrm>
      </p:grpSpPr>
      <p:pic>
        <p:nvPicPr>
          <p:cNvPr id="133" name="Google Shape;133;p46" descr="slide 7.jpg"/>
          <p:cNvPicPr preferRelativeResize="0"/>
          <p:nvPr/>
        </p:nvPicPr>
        <p:blipFill rotWithShape="1">
          <a:blip r:embed="rId2">
            <a:alphaModFix amt="29000"/>
          </a:blip>
          <a:srcRect/>
          <a:stretch/>
        </p:blipFill>
        <p:spPr>
          <a:xfrm>
            <a:off x="-16759" y="-8647"/>
            <a:ext cx="9171432" cy="5164404"/>
          </a:xfrm>
          <a:prstGeom prst="rect">
            <a:avLst/>
          </a:prstGeom>
          <a:noFill/>
          <a:ln>
            <a:noFill/>
          </a:ln>
        </p:spPr>
      </p:pic>
      <p:sp>
        <p:nvSpPr>
          <p:cNvPr id="134" name="Google Shape;134;p46"/>
          <p:cNvSpPr txBox="1">
            <a:spLocks noGrp="1"/>
          </p:cNvSpPr>
          <p:nvPr>
            <p:ph type="title"/>
          </p:nvPr>
        </p:nvSpPr>
        <p:spPr>
          <a:xfrm>
            <a:off x="563964"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5" name="Google Shape;135;p46"/>
          <p:cNvSpPr txBox="1">
            <a:spLocks noGrp="1"/>
          </p:cNvSpPr>
          <p:nvPr>
            <p:ph type="body" idx="1"/>
          </p:nvPr>
        </p:nvSpPr>
        <p:spPr>
          <a:xfrm>
            <a:off x="563964" y="1149350"/>
            <a:ext cx="7727950" cy="3689350"/>
          </a:xfrm>
          <a:prstGeom prst="rect">
            <a:avLst/>
          </a:prstGeom>
          <a:noFill/>
          <a:ln>
            <a:noFill/>
          </a:ln>
        </p:spPr>
        <p:txBody>
          <a:bodyPr spcFirstLastPara="1" wrap="square" lIns="91425" tIns="91425" rIns="91425" bIns="91425" anchor="t" anchorCtr="0">
            <a:noAutofit/>
          </a:bodyPr>
          <a:lstStyle>
            <a:lvl1pPr marL="457200" marR="0" lvl="0" indent="-314325" algn="l" rtl="0">
              <a:lnSpc>
                <a:spcPct val="100000"/>
              </a:lnSpc>
              <a:spcBef>
                <a:spcPts val="200"/>
              </a:spcBef>
              <a:spcAft>
                <a:spcPts val="0"/>
              </a:spcAft>
              <a:buClr>
                <a:srgbClr val="FFFFFF"/>
              </a:buClr>
              <a:buSzPts val="1350"/>
              <a:buFont typeface="Arial"/>
              <a:buChar char="•"/>
              <a:defRPr sz="1800" b="0" i="0" u="none" strike="noStrike" cap="none">
                <a:solidFill>
                  <a:srgbClr val="FFFFFF"/>
                </a:solidFill>
                <a:latin typeface="Helvetica Neue"/>
                <a:ea typeface="Helvetica Neue"/>
                <a:cs typeface="Helvetica Neue"/>
                <a:sym typeface="Helvetica Neue"/>
              </a:defRPr>
            </a:lvl1pPr>
            <a:lvl2pPr marL="914400" marR="0" lvl="1" indent="-330200" algn="l" rtl="0">
              <a:lnSpc>
                <a:spcPct val="100000"/>
              </a:lnSpc>
              <a:spcBef>
                <a:spcPts val="400"/>
              </a:spcBef>
              <a:spcAft>
                <a:spcPts val="0"/>
              </a:spcAft>
              <a:buClr>
                <a:srgbClr val="FFFFFF"/>
              </a:buClr>
              <a:buSzPts val="1600"/>
              <a:buFont typeface="Helvetica Neue"/>
              <a:buChar char="-"/>
              <a:defRPr sz="1600" b="0" i="0" u="none" strike="noStrike" cap="none">
                <a:solidFill>
                  <a:srgbClr val="FFFFFF"/>
                </a:solidFill>
                <a:latin typeface="Helvetica Neue"/>
                <a:ea typeface="Helvetica Neue"/>
                <a:cs typeface="Helvetica Neue"/>
                <a:sym typeface="Helvetica Neue"/>
              </a:defRPr>
            </a:lvl2pPr>
            <a:lvl3pPr marL="1371600" marR="0" lvl="2" indent="-295275" algn="l" rtl="0">
              <a:lnSpc>
                <a:spcPct val="100000"/>
              </a:lnSpc>
              <a:spcBef>
                <a:spcPts val="400"/>
              </a:spcBef>
              <a:spcAft>
                <a:spcPts val="0"/>
              </a:spcAft>
              <a:buClr>
                <a:srgbClr val="FFFFFF"/>
              </a:buClr>
              <a:buSzPts val="1050"/>
              <a:buFont typeface="Arial"/>
              <a:buChar char="•"/>
              <a:defRPr sz="14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 name="Google Shape;136;p46"/>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37" name="Google Shape;137;p46"/>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
              <a:buFont typeface="Helvetica Neue"/>
              <a:buNone/>
            </a:pPr>
            <a:fld id="{00000000-1234-1234-1234-123412341234}" type="slidenum">
              <a:rPr lang="en-US" sz="800" b="0" i="0" u="none" strike="noStrike" cap="none">
                <a:solidFill>
                  <a:srgbClr val="FFFFFF"/>
                </a:solidFill>
                <a:latin typeface="Helvetica Neue"/>
                <a:ea typeface="Helvetica Neue"/>
                <a:cs typeface="Helvetica Neue"/>
                <a:sym typeface="Helvetica Neue"/>
              </a:rPr>
              <a:pPr marL="0" marR="0" lvl="0" indent="0" algn="l" rtl="0">
                <a:lnSpc>
                  <a:spcPct val="100000"/>
                </a:lnSpc>
                <a:spcBef>
                  <a:spcPts val="0"/>
                </a:spcBef>
                <a:spcAft>
                  <a:spcPts val="0"/>
                </a:spcAft>
                <a:buClr>
                  <a:srgbClr val="FFFFFF"/>
                </a:buClr>
                <a:buSzPts val="200"/>
                <a:buFont typeface="Helvetica Neue"/>
                <a:buNone/>
              </a:pPr>
              <a:t>‹#›</a:t>
            </a:fld>
            <a:endParaRPr sz="800" b="0" i="0" u="none" strike="noStrike" cap="none">
              <a:solidFill>
                <a:srgbClr val="FFFFFF"/>
              </a:solidFill>
              <a:latin typeface="Helvetica Neue"/>
              <a:ea typeface="Helvetica Neue"/>
              <a:cs typeface="Helvetica Neue"/>
              <a:sym typeface="Helvetica Neue"/>
            </a:endParaRPr>
          </a:p>
        </p:txBody>
      </p:sp>
      <p:pic>
        <p:nvPicPr>
          <p:cNvPr id="138" name="Google Shape;138;p46"/>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7"/>
        <p:cNvGrpSpPr/>
        <p:nvPr/>
      </p:nvGrpSpPr>
      <p:grpSpPr>
        <a:xfrm>
          <a:off x="0" y="0"/>
          <a:ext cx="0" cy="0"/>
          <a:chOff x="0" y="0"/>
          <a:chExt cx="0" cy="0"/>
        </a:xfrm>
      </p:grpSpPr>
      <p:sp>
        <p:nvSpPr>
          <p:cNvPr id="18" name="Google Shape;18;p38"/>
          <p:cNvSpPr txBox="1">
            <a:spLocks noGrp="1"/>
          </p:cNvSpPr>
          <p:nvPr>
            <p:ph type="title"/>
          </p:nvPr>
        </p:nvSpPr>
        <p:spPr>
          <a:xfrm>
            <a:off x="563961"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38"/>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20" name="Google Shape;20;p38"/>
          <p:cNvSpPr txBox="1">
            <a:spLocks noGrp="1"/>
          </p:cNvSpPr>
          <p:nvPr>
            <p:ph type="body" idx="1"/>
          </p:nvPr>
        </p:nvSpPr>
        <p:spPr>
          <a:xfrm>
            <a:off x="555321" y="1149350"/>
            <a:ext cx="7727950" cy="368935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200"/>
              </a:spcBef>
              <a:spcAft>
                <a:spcPts val="0"/>
              </a:spcAft>
              <a:buClr>
                <a:schemeClr val="accent2"/>
              </a:buClr>
              <a:buSzPts val="2000"/>
              <a:buFont typeface="Helvetica Neue"/>
              <a:buAutoNum type="arabicPeriod"/>
              <a:defRPr sz="2000" b="0" i="0" u="none" strike="noStrike" cap="none">
                <a:solidFill>
                  <a:schemeClr val="dk1"/>
                </a:solidFill>
                <a:latin typeface="Helvetica Neue"/>
                <a:ea typeface="Helvetica Neue"/>
                <a:cs typeface="Helvetica Neue"/>
                <a:sym typeface="Helvetica Neue"/>
              </a:defRPr>
            </a:lvl1pPr>
            <a:lvl2pPr marL="914400" marR="0" lvl="1" indent="-314325" algn="l" rtl="0">
              <a:lnSpc>
                <a:spcPct val="100000"/>
              </a:lnSpc>
              <a:spcBef>
                <a:spcPts val="600"/>
              </a:spcBef>
              <a:spcAft>
                <a:spcPts val="0"/>
              </a:spcAft>
              <a:buClr>
                <a:schemeClr val="dk1"/>
              </a:buClr>
              <a:buSzPts val="1350"/>
              <a:buFont typeface="Arial"/>
              <a:buChar char="•"/>
              <a:defRPr sz="1800" b="0" i="0" u="none" strike="noStrike" cap="none">
                <a:solidFill>
                  <a:schemeClr val="dk1"/>
                </a:solidFill>
                <a:latin typeface="Helvetica Neue"/>
                <a:ea typeface="Helvetica Neue"/>
                <a:cs typeface="Helvetica Neue"/>
                <a:sym typeface="Helvetica Neue"/>
              </a:defRPr>
            </a:lvl2pPr>
            <a:lvl3pPr marL="1371600" marR="0" lvl="2" indent="-330200" algn="l" rtl="0">
              <a:lnSpc>
                <a:spcPct val="100000"/>
              </a:lnSpc>
              <a:spcBef>
                <a:spcPts val="360"/>
              </a:spcBef>
              <a:spcAft>
                <a:spcPts val="0"/>
              </a:spcAft>
              <a:buClr>
                <a:schemeClr val="dk1"/>
              </a:buClr>
              <a:buSzPts val="1600"/>
              <a:buFont typeface="Helvetica Neue"/>
              <a:buChar char="-"/>
              <a:defRPr sz="16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1" name="Google Shape;21;p38"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ey Message 2">
  <p:cSld name="Key Message 2">
    <p:bg>
      <p:bgPr>
        <a:solidFill>
          <a:schemeClr val="dk1"/>
        </a:solidFill>
        <a:effectLst/>
      </p:bgPr>
    </p:bg>
    <p:spTree>
      <p:nvGrpSpPr>
        <p:cNvPr id="1" name="Shape 139"/>
        <p:cNvGrpSpPr/>
        <p:nvPr/>
      </p:nvGrpSpPr>
      <p:grpSpPr>
        <a:xfrm>
          <a:off x="0" y="0"/>
          <a:ext cx="0" cy="0"/>
          <a:chOff x="0" y="0"/>
          <a:chExt cx="0" cy="0"/>
        </a:xfrm>
      </p:grpSpPr>
      <p:pic>
        <p:nvPicPr>
          <p:cNvPr id="140" name="Google Shape;140;p48" descr="slide 8.jpg"/>
          <p:cNvPicPr preferRelativeResize="0"/>
          <p:nvPr/>
        </p:nvPicPr>
        <p:blipFill rotWithShape="1">
          <a:blip r:embed="rId2">
            <a:alphaModFix amt="20000"/>
          </a:blip>
          <a:srcRect/>
          <a:stretch/>
        </p:blipFill>
        <p:spPr>
          <a:xfrm>
            <a:off x="0" y="-1"/>
            <a:ext cx="9171432" cy="5143501"/>
          </a:xfrm>
          <a:prstGeom prst="rect">
            <a:avLst/>
          </a:prstGeom>
          <a:noFill/>
          <a:ln>
            <a:noFill/>
          </a:ln>
        </p:spPr>
      </p:pic>
      <p:sp>
        <p:nvSpPr>
          <p:cNvPr id="141" name="Google Shape;141;p48"/>
          <p:cNvSpPr txBox="1">
            <a:spLocks noGrp="1"/>
          </p:cNvSpPr>
          <p:nvPr>
            <p:ph type="title"/>
          </p:nvPr>
        </p:nvSpPr>
        <p:spPr>
          <a:xfrm>
            <a:off x="563964"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2" name="Google Shape;142;p48"/>
          <p:cNvSpPr txBox="1">
            <a:spLocks noGrp="1"/>
          </p:cNvSpPr>
          <p:nvPr>
            <p:ph type="body" idx="1"/>
          </p:nvPr>
        </p:nvSpPr>
        <p:spPr>
          <a:xfrm>
            <a:off x="563964" y="1149350"/>
            <a:ext cx="7727950" cy="3689350"/>
          </a:xfrm>
          <a:prstGeom prst="rect">
            <a:avLst/>
          </a:prstGeom>
          <a:noFill/>
          <a:ln>
            <a:noFill/>
          </a:ln>
        </p:spPr>
        <p:txBody>
          <a:bodyPr spcFirstLastPara="1" wrap="square" lIns="91425" tIns="91425" rIns="91425" bIns="91425" anchor="t" anchorCtr="0">
            <a:noAutofit/>
          </a:bodyPr>
          <a:lstStyle>
            <a:lvl1pPr marL="457200" marR="0" lvl="0" indent="-314325" algn="l" rtl="0">
              <a:lnSpc>
                <a:spcPct val="100000"/>
              </a:lnSpc>
              <a:spcBef>
                <a:spcPts val="200"/>
              </a:spcBef>
              <a:spcAft>
                <a:spcPts val="0"/>
              </a:spcAft>
              <a:buClr>
                <a:srgbClr val="FFFFFF"/>
              </a:buClr>
              <a:buSzPts val="1350"/>
              <a:buFont typeface="Arial"/>
              <a:buChar char="•"/>
              <a:defRPr sz="1800" b="0" i="0" u="none" strike="noStrike" cap="none">
                <a:solidFill>
                  <a:srgbClr val="FFFFFF"/>
                </a:solidFill>
                <a:latin typeface="Helvetica Neue"/>
                <a:ea typeface="Helvetica Neue"/>
                <a:cs typeface="Helvetica Neue"/>
                <a:sym typeface="Helvetica Neue"/>
              </a:defRPr>
            </a:lvl1pPr>
            <a:lvl2pPr marL="914400" marR="0" lvl="1" indent="-330200" algn="l" rtl="0">
              <a:lnSpc>
                <a:spcPct val="100000"/>
              </a:lnSpc>
              <a:spcBef>
                <a:spcPts val="400"/>
              </a:spcBef>
              <a:spcAft>
                <a:spcPts val="0"/>
              </a:spcAft>
              <a:buClr>
                <a:srgbClr val="FFFFFF"/>
              </a:buClr>
              <a:buSzPts val="1600"/>
              <a:buFont typeface="Helvetica Neue"/>
              <a:buChar char="-"/>
              <a:defRPr sz="1600" b="0" i="0" u="none" strike="noStrike" cap="none">
                <a:solidFill>
                  <a:srgbClr val="FFFFFF"/>
                </a:solidFill>
                <a:latin typeface="Helvetica Neue"/>
                <a:ea typeface="Helvetica Neue"/>
                <a:cs typeface="Helvetica Neue"/>
                <a:sym typeface="Helvetica Neue"/>
              </a:defRPr>
            </a:lvl2pPr>
            <a:lvl3pPr marL="1371600" marR="0" lvl="2" indent="-295275" algn="l" rtl="0">
              <a:lnSpc>
                <a:spcPct val="100000"/>
              </a:lnSpc>
              <a:spcBef>
                <a:spcPts val="400"/>
              </a:spcBef>
              <a:spcAft>
                <a:spcPts val="0"/>
              </a:spcAft>
              <a:buClr>
                <a:srgbClr val="FFFFFF"/>
              </a:buClr>
              <a:buSzPts val="1050"/>
              <a:buFont typeface="Arial"/>
              <a:buChar char="•"/>
              <a:defRPr sz="14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3" name="Google Shape;143;p48"/>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44" name="Google Shape;144;p48"/>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
              <a:buFont typeface="Helvetica Neue"/>
              <a:buNone/>
            </a:pPr>
            <a:fld id="{00000000-1234-1234-1234-123412341234}" type="slidenum">
              <a:rPr lang="en-US" sz="800" b="0" i="0" u="none" strike="noStrike" cap="none">
                <a:solidFill>
                  <a:srgbClr val="FFFFFF"/>
                </a:solidFill>
                <a:latin typeface="Helvetica Neue"/>
                <a:ea typeface="Helvetica Neue"/>
                <a:cs typeface="Helvetica Neue"/>
                <a:sym typeface="Helvetica Neue"/>
              </a:rPr>
              <a:pPr marL="0" marR="0" lvl="0" indent="0" algn="l" rtl="0">
                <a:lnSpc>
                  <a:spcPct val="100000"/>
                </a:lnSpc>
                <a:spcBef>
                  <a:spcPts val="0"/>
                </a:spcBef>
                <a:spcAft>
                  <a:spcPts val="0"/>
                </a:spcAft>
                <a:buClr>
                  <a:srgbClr val="FFFFFF"/>
                </a:buClr>
                <a:buSzPts val="200"/>
                <a:buFont typeface="Helvetica Neue"/>
                <a:buNone/>
              </a:pPr>
              <a:t>‹#›</a:t>
            </a:fld>
            <a:endParaRPr sz="800" b="0" i="0" u="none" strike="noStrike" cap="none">
              <a:solidFill>
                <a:srgbClr val="FFFFFF"/>
              </a:solidFill>
              <a:latin typeface="Helvetica Neue"/>
              <a:ea typeface="Helvetica Neue"/>
              <a:cs typeface="Helvetica Neue"/>
              <a:sym typeface="Helvetica Neue"/>
            </a:endParaRPr>
          </a:p>
        </p:txBody>
      </p:sp>
      <p:pic>
        <p:nvPicPr>
          <p:cNvPr id="145" name="Google Shape;145;p48"/>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Key Message 3">
  <p:cSld name="Key Message 3">
    <p:bg>
      <p:bgPr>
        <a:solidFill>
          <a:schemeClr val="dk1"/>
        </a:solidFill>
        <a:effectLst/>
      </p:bgPr>
    </p:bg>
    <p:spTree>
      <p:nvGrpSpPr>
        <p:cNvPr id="1" name="Shape 146"/>
        <p:cNvGrpSpPr/>
        <p:nvPr/>
      </p:nvGrpSpPr>
      <p:grpSpPr>
        <a:xfrm>
          <a:off x="0" y="0"/>
          <a:ext cx="0" cy="0"/>
          <a:chOff x="0" y="0"/>
          <a:chExt cx="0" cy="0"/>
        </a:xfrm>
      </p:grpSpPr>
      <p:pic>
        <p:nvPicPr>
          <p:cNvPr id="147" name="Google Shape;147;p50" descr="slide 14. jpg"/>
          <p:cNvPicPr preferRelativeResize="0"/>
          <p:nvPr/>
        </p:nvPicPr>
        <p:blipFill rotWithShape="1">
          <a:blip r:embed="rId2">
            <a:alphaModFix amt="23000"/>
          </a:blip>
          <a:srcRect/>
          <a:stretch/>
        </p:blipFill>
        <p:spPr>
          <a:xfrm>
            <a:off x="-6319" y="0"/>
            <a:ext cx="9169449" cy="5152644"/>
          </a:xfrm>
          <a:prstGeom prst="rect">
            <a:avLst/>
          </a:prstGeom>
          <a:noFill/>
          <a:ln>
            <a:noFill/>
          </a:ln>
        </p:spPr>
      </p:pic>
      <p:sp>
        <p:nvSpPr>
          <p:cNvPr id="148" name="Google Shape;148;p50"/>
          <p:cNvSpPr txBox="1">
            <a:spLocks noGrp="1"/>
          </p:cNvSpPr>
          <p:nvPr>
            <p:ph type="title"/>
          </p:nvPr>
        </p:nvSpPr>
        <p:spPr>
          <a:xfrm>
            <a:off x="563964"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9" name="Google Shape;149;p50"/>
          <p:cNvSpPr txBox="1">
            <a:spLocks noGrp="1"/>
          </p:cNvSpPr>
          <p:nvPr>
            <p:ph type="body" idx="1"/>
          </p:nvPr>
        </p:nvSpPr>
        <p:spPr>
          <a:xfrm>
            <a:off x="563964" y="1149350"/>
            <a:ext cx="7727950" cy="3689350"/>
          </a:xfrm>
          <a:prstGeom prst="rect">
            <a:avLst/>
          </a:prstGeom>
          <a:noFill/>
          <a:ln>
            <a:noFill/>
          </a:ln>
        </p:spPr>
        <p:txBody>
          <a:bodyPr spcFirstLastPara="1" wrap="square" lIns="91425" tIns="91425" rIns="91425" bIns="91425" anchor="t" anchorCtr="0">
            <a:noAutofit/>
          </a:bodyPr>
          <a:lstStyle>
            <a:lvl1pPr marL="457200" marR="0" lvl="0" indent="-314325" algn="l" rtl="0">
              <a:lnSpc>
                <a:spcPct val="100000"/>
              </a:lnSpc>
              <a:spcBef>
                <a:spcPts val="200"/>
              </a:spcBef>
              <a:spcAft>
                <a:spcPts val="0"/>
              </a:spcAft>
              <a:buClr>
                <a:srgbClr val="FFFFFF"/>
              </a:buClr>
              <a:buSzPts val="1350"/>
              <a:buFont typeface="Arial"/>
              <a:buChar char="•"/>
              <a:defRPr sz="1800" b="0" i="0" u="none" strike="noStrike" cap="none">
                <a:solidFill>
                  <a:srgbClr val="FFFFFF"/>
                </a:solidFill>
                <a:latin typeface="Helvetica Neue"/>
                <a:ea typeface="Helvetica Neue"/>
                <a:cs typeface="Helvetica Neue"/>
                <a:sym typeface="Helvetica Neue"/>
              </a:defRPr>
            </a:lvl1pPr>
            <a:lvl2pPr marL="914400" marR="0" lvl="1" indent="-330200" algn="l" rtl="0">
              <a:lnSpc>
                <a:spcPct val="100000"/>
              </a:lnSpc>
              <a:spcBef>
                <a:spcPts val="400"/>
              </a:spcBef>
              <a:spcAft>
                <a:spcPts val="0"/>
              </a:spcAft>
              <a:buClr>
                <a:srgbClr val="FFFFFF"/>
              </a:buClr>
              <a:buSzPts val="1600"/>
              <a:buFont typeface="Helvetica Neue"/>
              <a:buChar char="-"/>
              <a:defRPr sz="1600" b="0" i="0" u="none" strike="noStrike" cap="none">
                <a:solidFill>
                  <a:srgbClr val="FFFFFF"/>
                </a:solidFill>
                <a:latin typeface="Helvetica Neue"/>
                <a:ea typeface="Helvetica Neue"/>
                <a:cs typeface="Helvetica Neue"/>
                <a:sym typeface="Helvetica Neue"/>
              </a:defRPr>
            </a:lvl2pPr>
            <a:lvl3pPr marL="1371600" marR="0" lvl="2" indent="-295275" algn="l" rtl="0">
              <a:lnSpc>
                <a:spcPct val="100000"/>
              </a:lnSpc>
              <a:spcBef>
                <a:spcPts val="400"/>
              </a:spcBef>
              <a:spcAft>
                <a:spcPts val="0"/>
              </a:spcAft>
              <a:buClr>
                <a:srgbClr val="FFFFFF"/>
              </a:buClr>
              <a:buSzPts val="1050"/>
              <a:buFont typeface="Arial"/>
              <a:buChar char="•"/>
              <a:defRPr sz="14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50"/>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51" name="Google Shape;151;p50"/>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
              <a:buFont typeface="Helvetica Neue"/>
              <a:buNone/>
            </a:pPr>
            <a:fld id="{00000000-1234-1234-1234-123412341234}" type="slidenum">
              <a:rPr lang="en-US" sz="800" b="0" i="0" u="none" strike="noStrike" cap="none">
                <a:solidFill>
                  <a:srgbClr val="FFFFFF"/>
                </a:solidFill>
                <a:latin typeface="Helvetica Neue"/>
                <a:ea typeface="Helvetica Neue"/>
                <a:cs typeface="Helvetica Neue"/>
                <a:sym typeface="Helvetica Neue"/>
              </a:rPr>
              <a:pPr marL="0" marR="0" lvl="0" indent="0" algn="l" rtl="0">
                <a:lnSpc>
                  <a:spcPct val="100000"/>
                </a:lnSpc>
                <a:spcBef>
                  <a:spcPts val="0"/>
                </a:spcBef>
                <a:spcAft>
                  <a:spcPts val="0"/>
                </a:spcAft>
                <a:buClr>
                  <a:srgbClr val="FFFFFF"/>
                </a:buClr>
                <a:buSzPts val="200"/>
                <a:buFont typeface="Helvetica Neue"/>
                <a:buNone/>
              </a:pPr>
              <a:t>‹#›</a:t>
            </a:fld>
            <a:endParaRPr sz="800" b="0" i="0" u="none" strike="noStrike" cap="none">
              <a:solidFill>
                <a:srgbClr val="FFFFFF"/>
              </a:solidFill>
              <a:latin typeface="Helvetica Neue"/>
              <a:ea typeface="Helvetica Neue"/>
              <a:cs typeface="Helvetica Neue"/>
              <a:sym typeface="Helvetica Neue"/>
            </a:endParaRPr>
          </a:p>
        </p:txBody>
      </p:sp>
      <p:pic>
        <p:nvPicPr>
          <p:cNvPr id="152" name="Google Shape;152;p50"/>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Key Message 4">
  <p:cSld name="Key Message 4">
    <p:bg>
      <p:bgPr>
        <a:solidFill>
          <a:schemeClr val="dk1"/>
        </a:solidFill>
        <a:effectLst/>
      </p:bgPr>
    </p:bg>
    <p:spTree>
      <p:nvGrpSpPr>
        <p:cNvPr id="1" name="Shape 153"/>
        <p:cNvGrpSpPr/>
        <p:nvPr/>
      </p:nvGrpSpPr>
      <p:grpSpPr>
        <a:xfrm>
          <a:off x="0" y="0"/>
          <a:ext cx="0" cy="0"/>
          <a:chOff x="0" y="0"/>
          <a:chExt cx="0" cy="0"/>
        </a:xfrm>
      </p:grpSpPr>
      <p:pic>
        <p:nvPicPr>
          <p:cNvPr id="154" name="Google Shape;154;p52" descr="slide 10.jpg"/>
          <p:cNvPicPr preferRelativeResize="0"/>
          <p:nvPr/>
        </p:nvPicPr>
        <p:blipFill rotWithShape="1">
          <a:blip r:embed="rId2">
            <a:alphaModFix amt="25000"/>
          </a:blip>
          <a:srcRect/>
          <a:stretch/>
        </p:blipFill>
        <p:spPr>
          <a:xfrm>
            <a:off x="-13288" y="-1"/>
            <a:ext cx="9162288" cy="5177552"/>
          </a:xfrm>
          <a:prstGeom prst="rect">
            <a:avLst/>
          </a:prstGeom>
          <a:noFill/>
          <a:ln>
            <a:noFill/>
          </a:ln>
        </p:spPr>
      </p:pic>
      <p:sp>
        <p:nvSpPr>
          <p:cNvPr id="155" name="Google Shape;155;p52"/>
          <p:cNvSpPr txBox="1">
            <a:spLocks noGrp="1"/>
          </p:cNvSpPr>
          <p:nvPr>
            <p:ph type="title"/>
          </p:nvPr>
        </p:nvSpPr>
        <p:spPr>
          <a:xfrm>
            <a:off x="563964"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6" name="Google Shape;156;p52"/>
          <p:cNvSpPr txBox="1">
            <a:spLocks noGrp="1"/>
          </p:cNvSpPr>
          <p:nvPr>
            <p:ph type="body" idx="1"/>
          </p:nvPr>
        </p:nvSpPr>
        <p:spPr>
          <a:xfrm>
            <a:off x="563964" y="1149350"/>
            <a:ext cx="7727950" cy="3689350"/>
          </a:xfrm>
          <a:prstGeom prst="rect">
            <a:avLst/>
          </a:prstGeom>
          <a:noFill/>
          <a:ln>
            <a:noFill/>
          </a:ln>
        </p:spPr>
        <p:txBody>
          <a:bodyPr spcFirstLastPara="1" wrap="square" lIns="91425" tIns="91425" rIns="91425" bIns="91425" anchor="t" anchorCtr="0">
            <a:noAutofit/>
          </a:bodyPr>
          <a:lstStyle>
            <a:lvl1pPr marL="457200" marR="0" lvl="0" indent="-314325" algn="l" rtl="0">
              <a:lnSpc>
                <a:spcPct val="100000"/>
              </a:lnSpc>
              <a:spcBef>
                <a:spcPts val="200"/>
              </a:spcBef>
              <a:spcAft>
                <a:spcPts val="0"/>
              </a:spcAft>
              <a:buClr>
                <a:srgbClr val="FFFFFF"/>
              </a:buClr>
              <a:buSzPts val="1350"/>
              <a:buFont typeface="Arial"/>
              <a:buChar char="•"/>
              <a:defRPr sz="1800" b="0" i="0" u="none" strike="noStrike" cap="none">
                <a:solidFill>
                  <a:srgbClr val="FFFFFF"/>
                </a:solidFill>
                <a:latin typeface="Helvetica Neue"/>
                <a:ea typeface="Helvetica Neue"/>
                <a:cs typeface="Helvetica Neue"/>
                <a:sym typeface="Helvetica Neue"/>
              </a:defRPr>
            </a:lvl1pPr>
            <a:lvl2pPr marL="914400" marR="0" lvl="1" indent="-330200" algn="l" rtl="0">
              <a:lnSpc>
                <a:spcPct val="100000"/>
              </a:lnSpc>
              <a:spcBef>
                <a:spcPts val="400"/>
              </a:spcBef>
              <a:spcAft>
                <a:spcPts val="0"/>
              </a:spcAft>
              <a:buClr>
                <a:srgbClr val="FFFFFF"/>
              </a:buClr>
              <a:buSzPts val="1600"/>
              <a:buFont typeface="Helvetica Neue"/>
              <a:buChar char="-"/>
              <a:defRPr sz="1600" b="0" i="0" u="none" strike="noStrike" cap="none">
                <a:solidFill>
                  <a:srgbClr val="FFFFFF"/>
                </a:solidFill>
                <a:latin typeface="Helvetica Neue"/>
                <a:ea typeface="Helvetica Neue"/>
                <a:cs typeface="Helvetica Neue"/>
                <a:sym typeface="Helvetica Neue"/>
              </a:defRPr>
            </a:lvl2pPr>
            <a:lvl3pPr marL="1371600" marR="0" lvl="2" indent="-295275" algn="l" rtl="0">
              <a:lnSpc>
                <a:spcPct val="100000"/>
              </a:lnSpc>
              <a:spcBef>
                <a:spcPts val="400"/>
              </a:spcBef>
              <a:spcAft>
                <a:spcPts val="0"/>
              </a:spcAft>
              <a:buClr>
                <a:srgbClr val="FFFFFF"/>
              </a:buClr>
              <a:buSzPts val="1050"/>
              <a:buFont typeface="Arial"/>
              <a:buChar char="•"/>
              <a:defRPr sz="14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7" name="Google Shape;157;p52"/>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58" name="Google Shape;158;p52"/>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
              <a:buFont typeface="Helvetica Neue"/>
              <a:buNone/>
            </a:pPr>
            <a:fld id="{00000000-1234-1234-1234-123412341234}" type="slidenum">
              <a:rPr lang="en-US" sz="800" b="0" i="0" u="none" strike="noStrike" cap="none">
                <a:solidFill>
                  <a:srgbClr val="FFFFFF"/>
                </a:solidFill>
                <a:latin typeface="Helvetica Neue"/>
                <a:ea typeface="Helvetica Neue"/>
                <a:cs typeface="Helvetica Neue"/>
                <a:sym typeface="Helvetica Neue"/>
              </a:rPr>
              <a:pPr marL="0" marR="0" lvl="0" indent="0" algn="l" rtl="0">
                <a:lnSpc>
                  <a:spcPct val="100000"/>
                </a:lnSpc>
                <a:spcBef>
                  <a:spcPts val="0"/>
                </a:spcBef>
                <a:spcAft>
                  <a:spcPts val="0"/>
                </a:spcAft>
                <a:buClr>
                  <a:srgbClr val="FFFFFF"/>
                </a:buClr>
                <a:buSzPts val="200"/>
                <a:buFont typeface="Helvetica Neue"/>
                <a:buNone/>
              </a:pPr>
              <a:t>‹#›</a:t>
            </a:fld>
            <a:endParaRPr sz="800" b="0" i="0" u="none" strike="noStrike" cap="none">
              <a:solidFill>
                <a:srgbClr val="FFFFFF"/>
              </a:solidFill>
              <a:latin typeface="Helvetica Neue"/>
              <a:ea typeface="Helvetica Neue"/>
              <a:cs typeface="Helvetica Neue"/>
              <a:sym typeface="Helvetica Neue"/>
            </a:endParaRPr>
          </a:p>
        </p:txBody>
      </p:sp>
      <p:pic>
        <p:nvPicPr>
          <p:cNvPr id="159" name="Google Shape;159;p52"/>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ey Message 5">
  <p:cSld name="Key Message 5">
    <p:bg>
      <p:bgPr>
        <a:solidFill>
          <a:schemeClr val="dk1"/>
        </a:solidFill>
        <a:effectLst/>
      </p:bgPr>
    </p:bg>
    <p:spTree>
      <p:nvGrpSpPr>
        <p:cNvPr id="1" name="Shape 160"/>
        <p:cNvGrpSpPr/>
        <p:nvPr/>
      </p:nvGrpSpPr>
      <p:grpSpPr>
        <a:xfrm>
          <a:off x="0" y="0"/>
          <a:ext cx="0" cy="0"/>
          <a:chOff x="0" y="0"/>
          <a:chExt cx="0" cy="0"/>
        </a:xfrm>
      </p:grpSpPr>
      <p:pic>
        <p:nvPicPr>
          <p:cNvPr id="161" name="Google Shape;161;p54" descr="slide 11.jpg"/>
          <p:cNvPicPr preferRelativeResize="0"/>
          <p:nvPr/>
        </p:nvPicPr>
        <p:blipFill rotWithShape="1">
          <a:blip r:embed="rId2">
            <a:alphaModFix amt="25000"/>
          </a:blip>
          <a:srcRect/>
          <a:stretch/>
        </p:blipFill>
        <p:spPr>
          <a:xfrm>
            <a:off x="-20000" y="-1"/>
            <a:ext cx="9171432" cy="5160991"/>
          </a:xfrm>
          <a:prstGeom prst="rect">
            <a:avLst/>
          </a:prstGeom>
          <a:noFill/>
          <a:ln>
            <a:noFill/>
          </a:ln>
        </p:spPr>
      </p:pic>
      <p:sp>
        <p:nvSpPr>
          <p:cNvPr id="162" name="Google Shape;162;p54"/>
          <p:cNvSpPr txBox="1">
            <a:spLocks noGrp="1"/>
          </p:cNvSpPr>
          <p:nvPr>
            <p:ph type="title"/>
          </p:nvPr>
        </p:nvSpPr>
        <p:spPr>
          <a:xfrm>
            <a:off x="563964"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63" name="Google Shape;163;p54"/>
          <p:cNvSpPr txBox="1">
            <a:spLocks noGrp="1"/>
          </p:cNvSpPr>
          <p:nvPr>
            <p:ph type="body" idx="1"/>
          </p:nvPr>
        </p:nvSpPr>
        <p:spPr>
          <a:xfrm>
            <a:off x="563964" y="1149350"/>
            <a:ext cx="7727950" cy="3689350"/>
          </a:xfrm>
          <a:prstGeom prst="rect">
            <a:avLst/>
          </a:prstGeom>
          <a:noFill/>
          <a:ln>
            <a:noFill/>
          </a:ln>
        </p:spPr>
        <p:txBody>
          <a:bodyPr spcFirstLastPara="1" wrap="square" lIns="91425" tIns="91425" rIns="91425" bIns="91425" anchor="t" anchorCtr="0">
            <a:noAutofit/>
          </a:bodyPr>
          <a:lstStyle>
            <a:lvl1pPr marL="457200" marR="0" lvl="0" indent="-314325" algn="l" rtl="0">
              <a:lnSpc>
                <a:spcPct val="100000"/>
              </a:lnSpc>
              <a:spcBef>
                <a:spcPts val="200"/>
              </a:spcBef>
              <a:spcAft>
                <a:spcPts val="0"/>
              </a:spcAft>
              <a:buClr>
                <a:srgbClr val="FFFFFF"/>
              </a:buClr>
              <a:buSzPts val="1350"/>
              <a:buFont typeface="Arial"/>
              <a:buChar char="•"/>
              <a:defRPr sz="1800" b="0" i="0" u="none" strike="noStrike" cap="none">
                <a:solidFill>
                  <a:srgbClr val="FFFFFF"/>
                </a:solidFill>
                <a:latin typeface="Helvetica Neue"/>
                <a:ea typeface="Helvetica Neue"/>
                <a:cs typeface="Helvetica Neue"/>
                <a:sym typeface="Helvetica Neue"/>
              </a:defRPr>
            </a:lvl1pPr>
            <a:lvl2pPr marL="914400" marR="0" lvl="1" indent="-330200" algn="l" rtl="0">
              <a:lnSpc>
                <a:spcPct val="100000"/>
              </a:lnSpc>
              <a:spcBef>
                <a:spcPts val="400"/>
              </a:spcBef>
              <a:spcAft>
                <a:spcPts val="0"/>
              </a:spcAft>
              <a:buClr>
                <a:srgbClr val="FFFFFF"/>
              </a:buClr>
              <a:buSzPts val="1600"/>
              <a:buFont typeface="Helvetica Neue"/>
              <a:buChar char="-"/>
              <a:defRPr sz="1600" b="0" i="0" u="none" strike="noStrike" cap="none">
                <a:solidFill>
                  <a:srgbClr val="FFFFFF"/>
                </a:solidFill>
                <a:latin typeface="Helvetica Neue"/>
                <a:ea typeface="Helvetica Neue"/>
                <a:cs typeface="Helvetica Neue"/>
                <a:sym typeface="Helvetica Neue"/>
              </a:defRPr>
            </a:lvl2pPr>
            <a:lvl3pPr marL="1371600" marR="0" lvl="2" indent="-295275" algn="l" rtl="0">
              <a:lnSpc>
                <a:spcPct val="100000"/>
              </a:lnSpc>
              <a:spcBef>
                <a:spcPts val="400"/>
              </a:spcBef>
              <a:spcAft>
                <a:spcPts val="0"/>
              </a:spcAft>
              <a:buClr>
                <a:srgbClr val="FFFFFF"/>
              </a:buClr>
              <a:buSzPts val="1050"/>
              <a:buFont typeface="Arial"/>
              <a:buChar char="•"/>
              <a:defRPr sz="14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54"/>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65" name="Google Shape;165;p54"/>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
              <a:buFont typeface="Helvetica Neue"/>
              <a:buNone/>
            </a:pPr>
            <a:fld id="{00000000-1234-1234-1234-123412341234}" type="slidenum">
              <a:rPr lang="en-US" sz="800" b="0" i="0" u="none" strike="noStrike" cap="none">
                <a:solidFill>
                  <a:srgbClr val="FFFFFF"/>
                </a:solidFill>
                <a:latin typeface="Helvetica Neue"/>
                <a:ea typeface="Helvetica Neue"/>
                <a:cs typeface="Helvetica Neue"/>
                <a:sym typeface="Helvetica Neue"/>
              </a:rPr>
              <a:pPr marL="0" marR="0" lvl="0" indent="0" algn="l" rtl="0">
                <a:lnSpc>
                  <a:spcPct val="100000"/>
                </a:lnSpc>
                <a:spcBef>
                  <a:spcPts val="0"/>
                </a:spcBef>
                <a:spcAft>
                  <a:spcPts val="0"/>
                </a:spcAft>
                <a:buClr>
                  <a:srgbClr val="FFFFFF"/>
                </a:buClr>
                <a:buSzPts val="200"/>
                <a:buFont typeface="Helvetica Neue"/>
                <a:buNone/>
              </a:pPr>
              <a:t>‹#›</a:t>
            </a:fld>
            <a:endParaRPr sz="800" b="0" i="0" u="none" strike="noStrike" cap="none">
              <a:solidFill>
                <a:srgbClr val="FFFFFF"/>
              </a:solidFill>
              <a:latin typeface="Helvetica Neue"/>
              <a:ea typeface="Helvetica Neue"/>
              <a:cs typeface="Helvetica Neue"/>
              <a:sym typeface="Helvetica Neue"/>
            </a:endParaRPr>
          </a:p>
        </p:txBody>
      </p:sp>
      <p:pic>
        <p:nvPicPr>
          <p:cNvPr id="166" name="Google Shape;166;p54"/>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Key Message 6">
  <p:cSld name="Key Message 6">
    <p:bg>
      <p:bgPr>
        <a:solidFill>
          <a:schemeClr val="dk1"/>
        </a:solidFill>
        <a:effectLst/>
      </p:bgPr>
    </p:bg>
    <p:spTree>
      <p:nvGrpSpPr>
        <p:cNvPr id="1" name="Shape 167"/>
        <p:cNvGrpSpPr/>
        <p:nvPr/>
      </p:nvGrpSpPr>
      <p:grpSpPr>
        <a:xfrm>
          <a:off x="0" y="0"/>
          <a:ext cx="0" cy="0"/>
          <a:chOff x="0" y="0"/>
          <a:chExt cx="0" cy="0"/>
        </a:xfrm>
      </p:grpSpPr>
      <p:pic>
        <p:nvPicPr>
          <p:cNvPr id="168" name="Google Shape;168;p56" descr="team discussion.jpg"/>
          <p:cNvPicPr preferRelativeResize="0"/>
          <p:nvPr/>
        </p:nvPicPr>
        <p:blipFill rotWithShape="1">
          <a:blip r:embed="rId2">
            <a:alphaModFix amt="20000"/>
          </a:blip>
          <a:srcRect/>
          <a:stretch/>
        </p:blipFill>
        <p:spPr>
          <a:xfrm>
            <a:off x="11457" y="0"/>
            <a:ext cx="9132543" cy="5143500"/>
          </a:xfrm>
          <a:prstGeom prst="rect">
            <a:avLst/>
          </a:prstGeom>
          <a:noFill/>
          <a:ln>
            <a:noFill/>
          </a:ln>
        </p:spPr>
      </p:pic>
      <p:sp>
        <p:nvSpPr>
          <p:cNvPr id="169" name="Google Shape;169;p56"/>
          <p:cNvSpPr txBox="1">
            <a:spLocks noGrp="1"/>
          </p:cNvSpPr>
          <p:nvPr>
            <p:ph type="title"/>
          </p:nvPr>
        </p:nvSpPr>
        <p:spPr>
          <a:xfrm>
            <a:off x="563964"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FFFFFF"/>
              </a:buClr>
              <a:buSzPts val="2400"/>
              <a:buFont typeface="Helvetica Neue"/>
              <a:buNone/>
              <a:defRPr sz="2400"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70" name="Google Shape;170;p56"/>
          <p:cNvSpPr txBox="1">
            <a:spLocks noGrp="1"/>
          </p:cNvSpPr>
          <p:nvPr>
            <p:ph type="body" idx="1"/>
          </p:nvPr>
        </p:nvSpPr>
        <p:spPr>
          <a:xfrm>
            <a:off x="563964" y="1149350"/>
            <a:ext cx="7727950" cy="3689350"/>
          </a:xfrm>
          <a:prstGeom prst="rect">
            <a:avLst/>
          </a:prstGeom>
          <a:noFill/>
          <a:ln>
            <a:noFill/>
          </a:ln>
        </p:spPr>
        <p:txBody>
          <a:bodyPr spcFirstLastPara="1" wrap="square" lIns="91425" tIns="91425" rIns="91425" bIns="91425" anchor="t" anchorCtr="0">
            <a:noAutofit/>
          </a:bodyPr>
          <a:lstStyle>
            <a:lvl1pPr marL="457200" marR="0" lvl="0" indent="-314325" algn="l" rtl="0">
              <a:lnSpc>
                <a:spcPct val="100000"/>
              </a:lnSpc>
              <a:spcBef>
                <a:spcPts val="200"/>
              </a:spcBef>
              <a:spcAft>
                <a:spcPts val="0"/>
              </a:spcAft>
              <a:buClr>
                <a:srgbClr val="FFFFFF"/>
              </a:buClr>
              <a:buSzPts val="1350"/>
              <a:buFont typeface="Arial"/>
              <a:buChar char="•"/>
              <a:defRPr sz="1800" b="0" i="0" u="none" strike="noStrike" cap="none">
                <a:solidFill>
                  <a:srgbClr val="FFFFFF"/>
                </a:solidFill>
                <a:latin typeface="Helvetica Neue"/>
                <a:ea typeface="Helvetica Neue"/>
                <a:cs typeface="Helvetica Neue"/>
                <a:sym typeface="Helvetica Neue"/>
              </a:defRPr>
            </a:lvl1pPr>
            <a:lvl2pPr marL="914400" marR="0" lvl="1" indent="-330200" algn="l" rtl="0">
              <a:lnSpc>
                <a:spcPct val="100000"/>
              </a:lnSpc>
              <a:spcBef>
                <a:spcPts val="400"/>
              </a:spcBef>
              <a:spcAft>
                <a:spcPts val="0"/>
              </a:spcAft>
              <a:buClr>
                <a:srgbClr val="FFFFFF"/>
              </a:buClr>
              <a:buSzPts val="1600"/>
              <a:buFont typeface="Helvetica Neue"/>
              <a:buChar char="-"/>
              <a:defRPr sz="1600" b="0" i="0" u="none" strike="noStrike" cap="none">
                <a:solidFill>
                  <a:srgbClr val="FFFFFF"/>
                </a:solidFill>
                <a:latin typeface="Helvetica Neue"/>
                <a:ea typeface="Helvetica Neue"/>
                <a:cs typeface="Helvetica Neue"/>
                <a:sym typeface="Helvetica Neue"/>
              </a:defRPr>
            </a:lvl2pPr>
            <a:lvl3pPr marL="1371600" marR="0" lvl="2" indent="-295275" algn="l" rtl="0">
              <a:lnSpc>
                <a:spcPct val="100000"/>
              </a:lnSpc>
              <a:spcBef>
                <a:spcPts val="400"/>
              </a:spcBef>
              <a:spcAft>
                <a:spcPts val="0"/>
              </a:spcAft>
              <a:buClr>
                <a:srgbClr val="FFFFFF"/>
              </a:buClr>
              <a:buSzPts val="1050"/>
              <a:buFont typeface="Arial"/>
              <a:buChar char="•"/>
              <a:defRPr sz="1400" b="0" i="0" u="none" strike="noStrike" cap="none">
                <a:solidFill>
                  <a:srgbClr val="FFFFFF"/>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Google Shape;171;p56"/>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72" name="Google Shape;172;p56"/>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200"/>
              <a:buFont typeface="Helvetica Neue"/>
              <a:buNone/>
            </a:pPr>
            <a:fld id="{00000000-1234-1234-1234-123412341234}" type="slidenum">
              <a:rPr lang="en-US" sz="800" b="0" i="0" u="none" strike="noStrike" cap="none">
                <a:solidFill>
                  <a:srgbClr val="FFFFFF"/>
                </a:solidFill>
                <a:latin typeface="Helvetica Neue"/>
                <a:ea typeface="Helvetica Neue"/>
                <a:cs typeface="Helvetica Neue"/>
                <a:sym typeface="Helvetica Neue"/>
              </a:rPr>
              <a:pPr marL="0" marR="0" lvl="0" indent="0" algn="l" rtl="0">
                <a:lnSpc>
                  <a:spcPct val="100000"/>
                </a:lnSpc>
                <a:spcBef>
                  <a:spcPts val="0"/>
                </a:spcBef>
                <a:spcAft>
                  <a:spcPts val="0"/>
                </a:spcAft>
                <a:buClr>
                  <a:srgbClr val="FFFFFF"/>
                </a:buClr>
                <a:buSzPts val="200"/>
                <a:buFont typeface="Helvetica Neue"/>
                <a:buNone/>
              </a:pPr>
              <a:t>‹#›</a:t>
            </a:fld>
            <a:endParaRPr sz="800" b="0" i="0" u="none" strike="noStrike" cap="none">
              <a:solidFill>
                <a:srgbClr val="FFFFFF"/>
              </a:solidFill>
              <a:latin typeface="Helvetica Neue"/>
              <a:ea typeface="Helvetica Neue"/>
              <a:cs typeface="Helvetica Neue"/>
              <a:sym typeface="Helvetica Neue"/>
            </a:endParaRPr>
          </a:p>
        </p:txBody>
      </p:sp>
      <p:pic>
        <p:nvPicPr>
          <p:cNvPr id="173" name="Google Shape;173;p56"/>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ck Photo 1 background">
  <p:cSld name="Black Photo 1 background">
    <p:bg>
      <p:bgPr>
        <a:solidFill>
          <a:schemeClr val="dk1"/>
        </a:solidFill>
        <a:effectLst/>
      </p:bgPr>
    </p:bg>
    <p:spTree>
      <p:nvGrpSpPr>
        <p:cNvPr id="1" name="Shape 174"/>
        <p:cNvGrpSpPr/>
        <p:nvPr/>
      </p:nvGrpSpPr>
      <p:grpSpPr>
        <a:xfrm>
          <a:off x="0" y="0"/>
          <a:ext cx="0" cy="0"/>
          <a:chOff x="0" y="0"/>
          <a:chExt cx="0" cy="0"/>
        </a:xfrm>
      </p:grpSpPr>
      <p:pic>
        <p:nvPicPr>
          <p:cNvPr id="175" name="Google Shape;175;p58" descr="teamwork collaboration.jpg"/>
          <p:cNvPicPr preferRelativeResize="0"/>
          <p:nvPr/>
        </p:nvPicPr>
        <p:blipFill rotWithShape="1">
          <a:blip r:embed="rId2">
            <a:alphaModFix amt="29000"/>
          </a:blip>
          <a:srcRect/>
          <a:stretch/>
        </p:blipFill>
        <p:spPr>
          <a:xfrm>
            <a:off x="-9908" y="-10162"/>
            <a:ext cx="9171432" cy="5161789"/>
          </a:xfrm>
          <a:prstGeom prst="rect">
            <a:avLst/>
          </a:prstGeom>
          <a:noFill/>
          <a:ln>
            <a:noFill/>
          </a:ln>
        </p:spPr>
      </p:pic>
      <p:sp>
        <p:nvSpPr>
          <p:cNvPr id="176" name="Google Shape;176;p58"/>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77" name="Google Shape;177;p58"/>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00"/>
              <a:buFont typeface="Helvetica Neue"/>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pPr marL="0" marR="0" lvl="0" indent="0" algn="l" rtl="0">
                <a:lnSpc>
                  <a:spcPct val="100000"/>
                </a:lnSpc>
                <a:spcBef>
                  <a:spcPts val="0"/>
                </a:spcBef>
                <a:spcAft>
                  <a:spcPts val="0"/>
                </a:spcAft>
                <a:buClr>
                  <a:schemeClr val="lt1"/>
                </a:buClr>
                <a:buSzPts val="200"/>
                <a:buFont typeface="Helvetica Neue"/>
                <a:buNone/>
              </a:pPr>
              <a:t>‹#›</a:t>
            </a:fld>
            <a:endParaRPr sz="800" b="0" i="0" u="none" strike="noStrike" cap="none">
              <a:solidFill>
                <a:schemeClr val="lt1"/>
              </a:solidFill>
              <a:latin typeface="Helvetica Neue"/>
              <a:ea typeface="Helvetica Neue"/>
              <a:cs typeface="Helvetica Neue"/>
              <a:sym typeface="Helvetica Neue"/>
            </a:endParaRPr>
          </a:p>
        </p:txBody>
      </p:sp>
      <p:pic>
        <p:nvPicPr>
          <p:cNvPr id="178" name="Google Shape;178;p58"/>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ck Photo 2 background">
  <p:cSld name="Black Photo 2 background">
    <p:bg>
      <p:bgPr>
        <a:solidFill>
          <a:schemeClr val="dk1"/>
        </a:solidFill>
        <a:effectLst/>
      </p:bgPr>
    </p:bg>
    <p:spTree>
      <p:nvGrpSpPr>
        <p:cNvPr id="1" name="Shape 179"/>
        <p:cNvGrpSpPr/>
        <p:nvPr/>
      </p:nvGrpSpPr>
      <p:grpSpPr>
        <a:xfrm>
          <a:off x="0" y="0"/>
          <a:ext cx="0" cy="0"/>
          <a:chOff x="0" y="0"/>
          <a:chExt cx="0" cy="0"/>
        </a:xfrm>
      </p:grpSpPr>
      <p:pic>
        <p:nvPicPr>
          <p:cNvPr id="180" name="Google Shape;180;p60" descr="architecture 01.jpg"/>
          <p:cNvPicPr preferRelativeResize="0"/>
          <p:nvPr/>
        </p:nvPicPr>
        <p:blipFill rotWithShape="1">
          <a:blip r:embed="rId2">
            <a:alphaModFix amt="23000"/>
          </a:blip>
          <a:srcRect/>
          <a:stretch/>
        </p:blipFill>
        <p:spPr>
          <a:xfrm>
            <a:off x="0" y="0"/>
            <a:ext cx="9171432" cy="5143500"/>
          </a:xfrm>
          <a:prstGeom prst="rect">
            <a:avLst/>
          </a:prstGeom>
          <a:noFill/>
          <a:ln>
            <a:noFill/>
          </a:ln>
        </p:spPr>
      </p:pic>
      <p:sp>
        <p:nvSpPr>
          <p:cNvPr id="181" name="Google Shape;181;p60"/>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82" name="Google Shape;182;p60"/>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00"/>
              <a:buFont typeface="Helvetica Neue"/>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pPr marL="0" marR="0" lvl="0" indent="0" algn="l" rtl="0">
                <a:lnSpc>
                  <a:spcPct val="100000"/>
                </a:lnSpc>
                <a:spcBef>
                  <a:spcPts val="0"/>
                </a:spcBef>
                <a:spcAft>
                  <a:spcPts val="0"/>
                </a:spcAft>
                <a:buClr>
                  <a:schemeClr val="lt1"/>
                </a:buClr>
                <a:buSzPts val="200"/>
                <a:buFont typeface="Helvetica Neue"/>
                <a:buNone/>
              </a:pPr>
              <a:t>‹#›</a:t>
            </a:fld>
            <a:endParaRPr sz="800" b="0" i="0" u="none" strike="noStrike" cap="none">
              <a:solidFill>
                <a:schemeClr val="lt1"/>
              </a:solidFill>
              <a:latin typeface="Helvetica Neue"/>
              <a:ea typeface="Helvetica Neue"/>
              <a:cs typeface="Helvetica Neue"/>
              <a:sym typeface="Helvetica Neue"/>
            </a:endParaRPr>
          </a:p>
        </p:txBody>
      </p:sp>
      <p:pic>
        <p:nvPicPr>
          <p:cNvPr id="183" name="Google Shape;183;p60"/>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ck Photo 3 background">
  <p:cSld name="Black Photo 3 background">
    <p:bg>
      <p:bgPr>
        <a:solidFill>
          <a:schemeClr val="dk1"/>
        </a:solidFill>
        <a:effectLst/>
      </p:bgPr>
    </p:bg>
    <p:spTree>
      <p:nvGrpSpPr>
        <p:cNvPr id="1" name="Shape 184"/>
        <p:cNvGrpSpPr/>
        <p:nvPr/>
      </p:nvGrpSpPr>
      <p:grpSpPr>
        <a:xfrm>
          <a:off x="0" y="0"/>
          <a:ext cx="0" cy="0"/>
          <a:chOff x="0" y="0"/>
          <a:chExt cx="0" cy="0"/>
        </a:xfrm>
      </p:grpSpPr>
      <p:pic>
        <p:nvPicPr>
          <p:cNvPr id="185" name="Google Shape;185;p62" descr="architecture 02.jpg"/>
          <p:cNvPicPr preferRelativeResize="0"/>
          <p:nvPr/>
        </p:nvPicPr>
        <p:blipFill rotWithShape="1">
          <a:blip r:embed="rId2">
            <a:alphaModFix amt="34000"/>
          </a:blip>
          <a:srcRect l="400"/>
          <a:stretch/>
        </p:blipFill>
        <p:spPr>
          <a:xfrm>
            <a:off x="0" y="0"/>
            <a:ext cx="9134742" cy="5143500"/>
          </a:xfrm>
          <a:prstGeom prst="rect">
            <a:avLst/>
          </a:prstGeom>
          <a:noFill/>
          <a:ln>
            <a:noFill/>
          </a:ln>
        </p:spPr>
      </p:pic>
      <p:sp>
        <p:nvSpPr>
          <p:cNvPr id="186" name="Google Shape;186;p62"/>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87" name="Google Shape;187;p62"/>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00"/>
              <a:buFont typeface="Helvetica Neue"/>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pPr marL="0" marR="0" lvl="0" indent="0" algn="l" rtl="0">
                <a:lnSpc>
                  <a:spcPct val="100000"/>
                </a:lnSpc>
                <a:spcBef>
                  <a:spcPts val="0"/>
                </a:spcBef>
                <a:spcAft>
                  <a:spcPts val="0"/>
                </a:spcAft>
                <a:buClr>
                  <a:schemeClr val="lt1"/>
                </a:buClr>
                <a:buSzPts val="200"/>
                <a:buFont typeface="Helvetica Neue"/>
                <a:buNone/>
              </a:pPr>
              <a:t>‹#›</a:t>
            </a:fld>
            <a:endParaRPr sz="800" b="0" i="0" u="none" strike="noStrike" cap="none">
              <a:solidFill>
                <a:schemeClr val="lt1"/>
              </a:solidFill>
              <a:latin typeface="Helvetica Neue"/>
              <a:ea typeface="Helvetica Neue"/>
              <a:cs typeface="Helvetica Neue"/>
              <a:sym typeface="Helvetica Neue"/>
            </a:endParaRPr>
          </a:p>
        </p:txBody>
      </p:sp>
      <p:pic>
        <p:nvPicPr>
          <p:cNvPr id="188" name="Google Shape;188;p62"/>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ck only + logo">
  <p:cSld name="Black only + logo">
    <p:bg>
      <p:bgPr>
        <a:solidFill>
          <a:schemeClr val="dk1"/>
        </a:solidFill>
        <a:effectLst/>
      </p:bgPr>
    </p:bg>
    <p:spTree>
      <p:nvGrpSpPr>
        <p:cNvPr id="1" name="Shape 189"/>
        <p:cNvGrpSpPr/>
        <p:nvPr/>
      </p:nvGrpSpPr>
      <p:grpSpPr>
        <a:xfrm>
          <a:off x="0" y="0"/>
          <a:ext cx="0" cy="0"/>
          <a:chOff x="0" y="0"/>
          <a:chExt cx="0" cy="0"/>
        </a:xfrm>
      </p:grpSpPr>
      <p:sp>
        <p:nvSpPr>
          <p:cNvPr id="190" name="Google Shape;190;p76"/>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191" name="Google Shape;191;p76"/>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00"/>
              <a:buFont typeface="Helvetica Neue"/>
              <a:buNone/>
            </a:pPr>
            <a:fld id="{00000000-1234-1234-1234-123412341234}" type="slidenum">
              <a:rPr lang="en-US" sz="800" b="0" i="0" u="none" strike="noStrike" cap="none">
                <a:solidFill>
                  <a:schemeClr val="lt1"/>
                </a:solidFill>
                <a:latin typeface="Helvetica Neue"/>
                <a:ea typeface="Helvetica Neue"/>
                <a:cs typeface="Helvetica Neue"/>
                <a:sym typeface="Helvetica Neue"/>
              </a:rPr>
              <a:pPr marL="0" marR="0" lvl="0" indent="0" algn="l" rtl="0">
                <a:lnSpc>
                  <a:spcPct val="100000"/>
                </a:lnSpc>
                <a:spcBef>
                  <a:spcPts val="0"/>
                </a:spcBef>
                <a:spcAft>
                  <a:spcPts val="0"/>
                </a:spcAft>
                <a:buClr>
                  <a:schemeClr val="lt1"/>
                </a:buClr>
                <a:buSzPts val="200"/>
                <a:buFont typeface="Helvetica Neue"/>
                <a:buNone/>
              </a:pPr>
              <a:t>‹#›</a:t>
            </a:fld>
            <a:endParaRPr sz="800" b="0" i="0" u="none" strike="noStrike" cap="none">
              <a:solidFill>
                <a:schemeClr val="lt1"/>
              </a:solidFill>
              <a:latin typeface="Helvetica Neue"/>
              <a:ea typeface="Helvetica Neue"/>
              <a:cs typeface="Helvetica Neue"/>
              <a:sym typeface="Helvetica Neue"/>
            </a:endParaRPr>
          </a:p>
        </p:txBody>
      </p:sp>
      <p:pic>
        <p:nvPicPr>
          <p:cNvPr id="192" name="Google Shape;192;p76"/>
          <p:cNvPicPr preferRelativeResize="0"/>
          <p:nvPr/>
        </p:nvPicPr>
        <p:blipFill rotWithShape="1">
          <a:blip r:embed="rId2">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only + logo">
  <p:cSld name="White only + logo">
    <p:spTree>
      <p:nvGrpSpPr>
        <p:cNvPr id="1" name="Shape 193"/>
        <p:cNvGrpSpPr/>
        <p:nvPr/>
      </p:nvGrpSpPr>
      <p:grpSpPr>
        <a:xfrm>
          <a:off x="0" y="0"/>
          <a:ext cx="0" cy="0"/>
          <a:chOff x="0" y="0"/>
          <a:chExt cx="0" cy="0"/>
        </a:xfrm>
      </p:grpSpPr>
      <p:sp>
        <p:nvSpPr>
          <p:cNvPr id="194" name="Google Shape;194;p77"/>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pic>
        <p:nvPicPr>
          <p:cNvPr id="195" name="Google Shape;195;p77"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dk1"/>
        </a:solidFill>
        <a:effectLst/>
      </p:bgPr>
    </p:bg>
    <p:spTree>
      <p:nvGrpSpPr>
        <p:cNvPr id="1" name="Shape 27"/>
        <p:cNvGrpSpPr/>
        <p:nvPr/>
      </p:nvGrpSpPr>
      <p:grpSpPr>
        <a:xfrm>
          <a:off x="0" y="0"/>
          <a:ext cx="0" cy="0"/>
          <a:chOff x="0" y="0"/>
          <a:chExt cx="0" cy="0"/>
        </a:xfrm>
      </p:grpSpPr>
      <p:pic>
        <p:nvPicPr>
          <p:cNvPr id="28" name="Google Shape;28;p74" descr="slide 01.jpg"/>
          <p:cNvPicPr preferRelativeResize="0"/>
          <p:nvPr/>
        </p:nvPicPr>
        <p:blipFill rotWithShape="1">
          <a:blip r:embed="rId2">
            <a:alphaModFix amt="27000"/>
          </a:blip>
          <a:srcRect/>
          <a:stretch/>
        </p:blipFill>
        <p:spPr>
          <a:xfrm>
            <a:off x="-15678" y="0"/>
            <a:ext cx="9171433" cy="5143500"/>
          </a:xfrm>
          <a:prstGeom prst="rect">
            <a:avLst/>
          </a:prstGeom>
          <a:noFill/>
          <a:ln>
            <a:noFill/>
          </a:ln>
        </p:spPr>
      </p:pic>
      <p:sp>
        <p:nvSpPr>
          <p:cNvPr id="29" name="Google Shape;29;p74"/>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30" name="Google Shape;30;p74"/>
          <p:cNvSpPr txBox="1">
            <a:spLocks noGrp="1"/>
          </p:cNvSpPr>
          <p:nvPr>
            <p:ph type="body" idx="1"/>
          </p:nvPr>
        </p:nvSpPr>
        <p:spPr>
          <a:xfrm>
            <a:off x="1935535" y="1621179"/>
            <a:ext cx="5272931" cy="9144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640"/>
              </a:spcBef>
              <a:spcAft>
                <a:spcPts val="0"/>
              </a:spcAft>
              <a:buClr>
                <a:schemeClr val="lt1"/>
              </a:buClr>
              <a:buSzPts val="4400"/>
              <a:buFont typeface="Arial"/>
              <a:buNone/>
              <a:defRPr sz="4400" b="0" i="0" u="none" strike="noStrike" cap="none">
                <a:solidFill>
                  <a:schemeClr val="lt1"/>
                </a:solidFill>
                <a:latin typeface="Helvetica Neue"/>
                <a:ea typeface="Helvetica Neue"/>
                <a:cs typeface="Helvetica Neue"/>
                <a:sym typeface="Helvetica Neue"/>
              </a:defRPr>
            </a:lvl1pPr>
            <a:lvl2pPr marL="914400" marR="0" lvl="1" indent="-228600" algn="l" rtl="0">
              <a:lnSpc>
                <a:spcPct val="100000"/>
              </a:lnSpc>
              <a:spcBef>
                <a:spcPts val="56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L="1371600" marR="0" lvl="2" indent="-228600" algn="l" rtl="0">
              <a:lnSpc>
                <a:spcPct val="100000"/>
              </a:lnSpc>
              <a:spcBef>
                <a:spcPts val="48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L="1828800" marR="0" lvl="3" indent="-228600" algn="l"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4pPr>
            <a:lvl5pPr marL="2286000" marR="0" lvl="4" indent="-228600" algn="l" rtl="0">
              <a:lnSpc>
                <a:spcPct val="100000"/>
              </a:lnSpc>
              <a:spcBef>
                <a:spcPts val="40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5pPr>
            <a:lvl6pPr marL="2743200" marR="0" lvl="5"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6pPr>
            <a:lvl7pPr marL="3200400" marR="0" lvl="6"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7pPr>
            <a:lvl8pPr marL="3657600" marR="0" lvl="7"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8pPr>
            <a:lvl9pPr marL="4114800" marR="0" lvl="8"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9pPr>
          </a:lstStyle>
          <a:p>
            <a:endParaRPr/>
          </a:p>
        </p:txBody>
      </p:sp>
      <p:pic>
        <p:nvPicPr>
          <p:cNvPr id="31" name="Google Shape;31;p74"/>
          <p:cNvPicPr preferRelativeResize="0"/>
          <p:nvPr/>
        </p:nvPicPr>
        <p:blipFill rotWithShape="1">
          <a:blip r:embed="rId3">
            <a:alphaModFix/>
          </a:blip>
          <a:srcRect/>
          <a:stretch/>
        </p:blipFill>
        <p:spPr>
          <a:xfrm>
            <a:off x="139747" y="179909"/>
            <a:ext cx="1172354" cy="21031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only">
  <p:cSld name="White only">
    <p:spTree>
      <p:nvGrpSpPr>
        <p:cNvPr id="1" name="Shape 19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ck only">
  <p:cSld name="Black only">
    <p:bg>
      <p:bgPr>
        <a:solidFill>
          <a:schemeClr val="dk1"/>
        </a:solidFill>
        <a:effectLst/>
      </p:bgPr>
    </p:bg>
    <p:spTree>
      <p:nvGrpSpPr>
        <p:cNvPr id="1" name="Shape 19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2"/>
        <p:cNvGrpSpPr/>
        <p:nvPr/>
      </p:nvGrpSpPr>
      <p:grpSpPr>
        <a:xfrm>
          <a:off x="0" y="0"/>
          <a:ext cx="0" cy="0"/>
          <a:chOff x="0" y="0"/>
          <a:chExt cx="0" cy="0"/>
        </a:xfrm>
      </p:grpSpPr>
      <p:sp>
        <p:nvSpPr>
          <p:cNvPr id="33" name="Google Shape;33;p35"/>
          <p:cNvSpPr txBox="1">
            <a:spLocks noGrp="1"/>
          </p:cNvSpPr>
          <p:nvPr>
            <p:ph type="title"/>
          </p:nvPr>
        </p:nvSpPr>
        <p:spPr>
          <a:xfrm>
            <a:off x="561755" y="638508"/>
            <a:ext cx="7727950" cy="558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20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4" name="Google Shape;34;p35"/>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pic>
        <p:nvPicPr>
          <p:cNvPr id="35" name="Google Shape;35;p35"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dk1"/>
        </a:solidFill>
        <a:effectLst/>
      </p:bgPr>
    </p:bg>
    <p:spTree>
      <p:nvGrpSpPr>
        <p:cNvPr id="1" name="Shape 36"/>
        <p:cNvGrpSpPr/>
        <p:nvPr/>
      </p:nvGrpSpPr>
      <p:grpSpPr>
        <a:xfrm>
          <a:off x="0" y="0"/>
          <a:ext cx="0" cy="0"/>
          <a:chOff x="0" y="0"/>
          <a:chExt cx="0" cy="0"/>
        </a:xfrm>
      </p:grpSpPr>
      <p:pic>
        <p:nvPicPr>
          <p:cNvPr id="37" name="Google Shape;37;p36" descr="slide 03.jpg"/>
          <p:cNvPicPr preferRelativeResize="0"/>
          <p:nvPr/>
        </p:nvPicPr>
        <p:blipFill rotWithShape="1">
          <a:blip r:embed="rId2">
            <a:alphaModFix amt="6000"/>
          </a:blip>
          <a:srcRect/>
          <a:stretch/>
        </p:blipFill>
        <p:spPr>
          <a:xfrm>
            <a:off x="-7056" y="0"/>
            <a:ext cx="9171432" cy="5245781"/>
          </a:xfrm>
          <a:prstGeom prst="rect">
            <a:avLst/>
          </a:prstGeom>
          <a:noFill/>
          <a:ln>
            <a:noFill/>
          </a:ln>
        </p:spPr>
      </p:pic>
      <p:pic>
        <p:nvPicPr>
          <p:cNvPr id="38" name="Google Shape;38;p36" descr="slide 01.jpg"/>
          <p:cNvPicPr preferRelativeResize="0"/>
          <p:nvPr/>
        </p:nvPicPr>
        <p:blipFill rotWithShape="1">
          <a:blip r:embed="rId3">
            <a:alphaModFix amt="27000"/>
          </a:blip>
          <a:srcRect/>
          <a:stretch/>
        </p:blipFill>
        <p:spPr>
          <a:xfrm>
            <a:off x="-15678" y="0"/>
            <a:ext cx="9171433" cy="5143500"/>
          </a:xfrm>
          <a:prstGeom prst="rect">
            <a:avLst/>
          </a:prstGeom>
          <a:noFill/>
          <a:ln>
            <a:noFill/>
          </a:ln>
        </p:spPr>
      </p:pic>
      <p:pic>
        <p:nvPicPr>
          <p:cNvPr id="39" name="Google Shape;39;p36"/>
          <p:cNvPicPr preferRelativeResize="0"/>
          <p:nvPr/>
        </p:nvPicPr>
        <p:blipFill rotWithShape="1">
          <a:blip r:embed="rId4">
            <a:alphaModFix/>
          </a:blip>
          <a:srcRect/>
          <a:stretch/>
        </p:blipFill>
        <p:spPr>
          <a:xfrm>
            <a:off x="2368420" y="2021990"/>
            <a:ext cx="4407160" cy="790596"/>
          </a:xfrm>
          <a:prstGeom prst="rect">
            <a:avLst/>
          </a:prstGeom>
          <a:noFill/>
          <a:ln>
            <a:noFill/>
          </a:ln>
        </p:spPr>
      </p:pic>
      <p:sp>
        <p:nvSpPr>
          <p:cNvPr id="40" name="Google Shape;40;p36"/>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200"/>
              <a:buFont typeface="Helvetica Neue"/>
              <a:buNone/>
            </a:pPr>
            <a:r>
              <a:rPr lang="en-US" sz="800" b="0" i="0" u="none" strike="noStrike" cap="none">
                <a:solidFill>
                  <a:srgbClr val="FFFFFF"/>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16pt">
  <p:cSld name="Title and Content 16pt">
    <p:spTree>
      <p:nvGrpSpPr>
        <p:cNvPr id="1" name="Shape 41"/>
        <p:cNvGrpSpPr/>
        <p:nvPr/>
      </p:nvGrpSpPr>
      <p:grpSpPr>
        <a:xfrm>
          <a:off x="0" y="0"/>
          <a:ext cx="0" cy="0"/>
          <a:chOff x="0" y="0"/>
          <a:chExt cx="0" cy="0"/>
        </a:xfrm>
      </p:grpSpPr>
      <p:sp>
        <p:nvSpPr>
          <p:cNvPr id="42" name="Google Shape;42;p65"/>
          <p:cNvSpPr txBox="1">
            <a:spLocks noGrp="1"/>
          </p:cNvSpPr>
          <p:nvPr>
            <p:ph type="title"/>
          </p:nvPr>
        </p:nvSpPr>
        <p:spPr>
          <a:xfrm>
            <a:off x="565056"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3" name="Google Shape;43;p65"/>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44" name="Google Shape;44;p65"/>
          <p:cNvSpPr txBox="1">
            <a:spLocks noGrp="1"/>
          </p:cNvSpPr>
          <p:nvPr>
            <p:ph type="body" idx="1"/>
          </p:nvPr>
        </p:nvSpPr>
        <p:spPr>
          <a:xfrm>
            <a:off x="559461" y="1149350"/>
            <a:ext cx="7727950" cy="368935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200"/>
              </a:spcBef>
              <a:spcAft>
                <a:spcPts val="0"/>
              </a:spcAft>
              <a:buClr>
                <a:schemeClr val="dk1"/>
              </a:buClr>
              <a:buSzPts val="1200"/>
              <a:buFont typeface="Arial"/>
              <a:buChar char="•"/>
              <a:defRPr sz="1600" b="0" i="0" u="none" strike="noStrike" cap="none">
                <a:solidFill>
                  <a:schemeClr val="dk1"/>
                </a:solidFill>
                <a:latin typeface="Helvetica Neue"/>
                <a:ea typeface="Helvetica Neue"/>
                <a:cs typeface="Helvetica Neue"/>
                <a:sym typeface="Helvetica Neue"/>
              </a:defRPr>
            </a:lvl1pPr>
            <a:lvl2pPr marL="914400" marR="0" lvl="1" indent="-317500" algn="l" rtl="0">
              <a:lnSpc>
                <a:spcPct val="100000"/>
              </a:lnSpc>
              <a:spcBef>
                <a:spcPts val="400"/>
              </a:spcBef>
              <a:spcAft>
                <a:spcPts val="0"/>
              </a:spcAft>
              <a:buClr>
                <a:schemeClr val="dk1"/>
              </a:buClr>
              <a:buSzPts val="1400"/>
              <a:buFont typeface="Helvetica Neue"/>
              <a:buChar char="-"/>
              <a:defRPr sz="1400" b="0" i="0" u="none" strike="noStrike" cap="none">
                <a:solidFill>
                  <a:schemeClr val="dk1"/>
                </a:solidFill>
                <a:latin typeface="Helvetica Neue"/>
                <a:ea typeface="Helvetica Neue"/>
                <a:cs typeface="Helvetica Neue"/>
                <a:sym typeface="Helvetica Neue"/>
              </a:defRPr>
            </a:lvl2pPr>
            <a:lvl3pPr marL="1371600" marR="0" lvl="2" indent="-285750" algn="l" rtl="0">
              <a:lnSpc>
                <a:spcPct val="100000"/>
              </a:lnSpc>
              <a:spcBef>
                <a:spcPts val="400"/>
              </a:spcBef>
              <a:spcAft>
                <a:spcPts val="0"/>
              </a:spcAft>
              <a:buClr>
                <a:schemeClr val="dk1"/>
              </a:buClr>
              <a:buSzPts val="900"/>
              <a:buFont typeface="Arial"/>
              <a:buChar char="•"/>
              <a:defRPr sz="12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45" name="Google Shape;45;p65"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and Content 16pt">
  <p:cSld name="Title, Subtitle and Content 16pt">
    <p:spTree>
      <p:nvGrpSpPr>
        <p:cNvPr id="1" name="Shape 46"/>
        <p:cNvGrpSpPr/>
        <p:nvPr/>
      </p:nvGrpSpPr>
      <p:grpSpPr>
        <a:xfrm>
          <a:off x="0" y="0"/>
          <a:ext cx="0" cy="0"/>
          <a:chOff x="0" y="0"/>
          <a:chExt cx="0" cy="0"/>
        </a:xfrm>
      </p:grpSpPr>
      <p:sp>
        <p:nvSpPr>
          <p:cNvPr id="47" name="Google Shape;47;p66"/>
          <p:cNvSpPr txBox="1">
            <a:spLocks noGrp="1"/>
          </p:cNvSpPr>
          <p:nvPr>
            <p:ph type="title"/>
          </p:nvPr>
        </p:nvSpPr>
        <p:spPr>
          <a:xfrm>
            <a:off x="565056"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8" name="Google Shape;48;p66"/>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49" name="Google Shape;49;p66"/>
          <p:cNvSpPr txBox="1">
            <a:spLocks noGrp="1"/>
          </p:cNvSpPr>
          <p:nvPr>
            <p:ph type="body" idx="1"/>
          </p:nvPr>
        </p:nvSpPr>
        <p:spPr>
          <a:xfrm>
            <a:off x="565056" y="1631950"/>
            <a:ext cx="7727950" cy="3206750"/>
          </a:xfrm>
          <a:prstGeom prst="rect">
            <a:avLst/>
          </a:prstGeom>
          <a:noFill/>
          <a:ln>
            <a:noFill/>
          </a:ln>
        </p:spPr>
        <p:txBody>
          <a:bodyPr spcFirstLastPara="1" wrap="square" lIns="91425" tIns="91425" rIns="91425" bIns="91425" anchor="t" anchorCtr="0">
            <a:noAutofit/>
          </a:bodyPr>
          <a:lstStyle>
            <a:lvl1pPr marL="457200" marR="0" lvl="0" indent="-295275" algn="l" rtl="0">
              <a:lnSpc>
                <a:spcPct val="100000"/>
              </a:lnSpc>
              <a:spcBef>
                <a:spcPts val="200"/>
              </a:spcBef>
              <a:spcAft>
                <a:spcPts val="0"/>
              </a:spcAft>
              <a:buClr>
                <a:schemeClr val="dk1"/>
              </a:buClr>
              <a:buSzPts val="1050"/>
              <a:buFont typeface="Arial"/>
              <a:buChar char="•"/>
              <a:defRPr sz="1400" b="0" i="0" u="none" strike="noStrike" cap="none">
                <a:solidFill>
                  <a:schemeClr val="dk1"/>
                </a:solidFill>
                <a:latin typeface="Helvetica Neue"/>
                <a:ea typeface="Helvetica Neue"/>
                <a:cs typeface="Helvetica Neue"/>
                <a:sym typeface="Helvetica Neue"/>
              </a:defRPr>
            </a:lvl1pPr>
            <a:lvl2pPr marL="914400" marR="0" lvl="1" indent="-304800" algn="l" rtl="0">
              <a:lnSpc>
                <a:spcPct val="100000"/>
              </a:lnSpc>
              <a:spcBef>
                <a:spcPts val="400"/>
              </a:spcBef>
              <a:spcAft>
                <a:spcPts val="0"/>
              </a:spcAft>
              <a:buClr>
                <a:schemeClr val="dk1"/>
              </a:buClr>
              <a:buSzPts val="1200"/>
              <a:buFont typeface="Helvetica Neue"/>
              <a:buChar char="-"/>
              <a:defRPr sz="1200" b="0" i="0" u="none" strike="noStrike" cap="none">
                <a:solidFill>
                  <a:schemeClr val="dk1"/>
                </a:solidFill>
                <a:latin typeface="Helvetica Neue"/>
                <a:ea typeface="Helvetica Neue"/>
                <a:cs typeface="Helvetica Neue"/>
                <a:sym typeface="Helvetica Neue"/>
              </a:defRPr>
            </a:lvl2pPr>
            <a:lvl3pPr marL="1371600" marR="0" lvl="2" indent="-280987" algn="l" rtl="0">
              <a:lnSpc>
                <a:spcPct val="100000"/>
              </a:lnSpc>
              <a:spcBef>
                <a:spcPts val="400"/>
              </a:spcBef>
              <a:spcAft>
                <a:spcPts val="0"/>
              </a:spcAft>
              <a:buClr>
                <a:schemeClr val="dk1"/>
              </a:buClr>
              <a:buSzPts val="825"/>
              <a:buFont typeface="Arial"/>
              <a:buChar char="•"/>
              <a:defRPr sz="11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66"/>
          <p:cNvSpPr txBox="1">
            <a:spLocks noGrp="1"/>
          </p:cNvSpPr>
          <p:nvPr>
            <p:ph type="body" idx="2"/>
          </p:nvPr>
        </p:nvSpPr>
        <p:spPr>
          <a:xfrm>
            <a:off x="565056" y="1149350"/>
            <a:ext cx="7727950" cy="482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1" name="Google Shape;51;p66"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hoto and Content">
  <p:cSld name="Title, Photo and Content">
    <p:spTree>
      <p:nvGrpSpPr>
        <p:cNvPr id="1" name="Shape 52"/>
        <p:cNvGrpSpPr/>
        <p:nvPr/>
      </p:nvGrpSpPr>
      <p:grpSpPr>
        <a:xfrm>
          <a:off x="0" y="0"/>
          <a:ext cx="0" cy="0"/>
          <a:chOff x="0" y="0"/>
          <a:chExt cx="0" cy="0"/>
        </a:xfrm>
      </p:grpSpPr>
      <p:sp>
        <p:nvSpPr>
          <p:cNvPr id="53" name="Google Shape;53;p67"/>
          <p:cNvSpPr txBox="1">
            <a:spLocks noGrp="1"/>
          </p:cNvSpPr>
          <p:nvPr>
            <p:ph type="title"/>
          </p:nvPr>
        </p:nvSpPr>
        <p:spPr>
          <a:xfrm>
            <a:off x="563960"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4" name="Google Shape;54;p67"/>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55" name="Google Shape;55;p67"/>
          <p:cNvSpPr txBox="1">
            <a:spLocks noGrp="1"/>
          </p:cNvSpPr>
          <p:nvPr>
            <p:ph type="body" idx="1"/>
          </p:nvPr>
        </p:nvSpPr>
        <p:spPr>
          <a:xfrm>
            <a:off x="4800600" y="1149350"/>
            <a:ext cx="3981450" cy="3689350"/>
          </a:xfrm>
          <a:prstGeom prst="rect">
            <a:avLst/>
          </a:prstGeom>
          <a:noFill/>
          <a:ln>
            <a:noFill/>
          </a:ln>
        </p:spPr>
        <p:txBody>
          <a:bodyPr spcFirstLastPara="1" wrap="square" lIns="91425" tIns="91425" rIns="91425" bIns="91425" anchor="t" anchorCtr="0">
            <a:noAutofit/>
          </a:bodyPr>
          <a:lstStyle>
            <a:lvl1pPr marL="457200" marR="0" lvl="0" indent="-295275" algn="l" rtl="0">
              <a:lnSpc>
                <a:spcPct val="100000"/>
              </a:lnSpc>
              <a:spcBef>
                <a:spcPts val="200"/>
              </a:spcBef>
              <a:spcAft>
                <a:spcPts val="0"/>
              </a:spcAft>
              <a:buClr>
                <a:schemeClr val="dk1"/>
              </a:buClr>
              <a:buSzPts val="1050"/>
              <a:buFont typeface="Arial"/>
              <a:buChar char="•"/>
              <a:defRPr sz="1400" b="0" i="0" u="none" strike="noStrike" cap="none">
                <a:solidFill>
                  <a:schemeClr val="dk1"/>
                </a:solidFill>
                <a:latin typeface="Helvetica Neue"/>
                <a:ea typeface="Helvetica Neue"/>
                <a:cs typeface="Helvetica Neue"/>
                <a:sym typeface="Helvetica Neue"/>
              </a:defRPr>
            </a:lvl1pPr>
            <a:lvl2pPr marL="914400" marR="0" lvl="1" indent="-304800" algn="l" rtl="0">
              <a:lnSpc>
                <a:spcPct val="100000"/>
              </a:lnSpc>
              <a:spcBef>
                <a:spcPts val="400"/>
              </a:spcBef>
              <a:spcAft>
                <a:spcPts val="0"/>
              </a:spcAft>
              <a:buClr>
                <a:schemeClr val="dk1"/>
              </a:buClr>
              <a:buSzPts val="1200"/>
              <a:buFont typeface="Helvetica Neue"/>
              <a:buChar char="-"/>
              <a:defRPr sz="1200" b="0" i="0" u="none" strike="noStrike" cap="none">
                <a:solidFill>
                  <a:schemeClr val="dk1"/>
                </a:solidFill>
                <a:latin typeface="Helvetica Neue"/>
                <a:ea typeface="Helvetica Neue"/>
                <a:cs typeface="Helvetica Neue"/>
                <a:sym typeface="Helvetica Neue"/>
              </a:defRPr>
            </a:lvl2pPr>
            <a:lvl3pPr marL="1371600" marR="0" lvl="2" indent="-280987" algn="l" rtl="0">
              <a:lnSpc>
                <a:spcPct val="100000"/>
              </a:lnSpc>
              <a:spcBef>
                <a:spcPts val="400"/>
              </a:spcBef>
              <a:spcAft>
                <a:spcPts val="0"/>
              </a:spcAft>
              <a:buClr>
                <a:schemeClr val="dk1"/>
              </a:buClr>
              <a:buSzPts val="825"/>
              <a:buFont typeface="Arial"/>
              <a:buChar char="•"/>
              <a:defRPr sz="11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Google Shape;56;p67"/>
          <p:cNvSpPr>
            <a:spLocks noGrp="1"/>
          </p:cNvSpPr>
          <p:nvPr>
            <p:ph type="pic" idx="2"/>
          </p:nvPr>
        </p:nvSpPr>
        <p:spPr>
          <a:xfrm>
            <a:off x="0" y="1149350"/>
            <a:ext cx="4753474" cy="350769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57" name="Google Shape;57;p67"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Photo and Content w. Subtitle 14pt">
  <p:cSld name="Title, Photo and Content w. Subtitle 14pt">
    <p:spTree>
      <p:nvGrpSpPr>
        <p:cNvPr id="1" name="Shape 58"/>
        <p:cNvGrpSpPr/>
        <p:nvPr/>
      </p:nvGrpSpPr>
      <p:grpSpPr>
        <a:xfrm>
          <a:off x="0" y="0"/>
          <a:ext cx="0" cy="0"/>
          <a:chOff x="0" y="0"/>
          <a:chExt cx="0" cy="0"/>
        </a:xfrm>
      </p:grpSpPr>
      <p:sp>
        <p:nvSpPr>
          <p:cNvPr id="59" name="Google Shape;59;p68"/>
          <p:cNvSpPr txBox="1">
            <a:spLocks noGrp="1"/>
          </p:cNvSpPr>
          <p:nvPr>
            <p:ph type="title"/>
          </p:nvPr>
        </p:nvSpPr>
        <p:spPr>
          <a:xfrm>
            <a:off x="563960" y="590550"/>
            <a:ext cx="7727950" cy="558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200"/>
              </a:spcBef>
              <a:spcAft>
                <a:spcPts val="0"/>
              </a:spcAft>
              <a:buClr>
                <a:srgbClr val="000000"/>
              </a:buClr>
              <a:buSzPts val="2400"/>
              <a:buFont typeface="Helvetica Neue"/>
              <a:buNone/>
              <a:defRPr sz="2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6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68"/>
          <p:cNvSpPr txBox="1"/>
          <p:nvPr/>
        </p:nvSpPr>
        <p:spPr>
          <a:xfrm>
            <a:off x="73141" y="4838775"/>
            <a:ext cx="2128615" cy="246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
              <a:buFont typeface="Helvetica Neue"/>
              <a:buNone/>
            </a:pPr>
            <a:r>
              <a:rPr lang="en-US" sz="800" b="0" i="0" u="none" strike="noStrike" cap="none">
                <a:solidFill>
                  <a:schemeClr val="dk1"/>
                </a:solidFill>
                <a:latin typeface="Helvetica Neue"/>
                <a:ea typeface="Helvetica Neue"/>
                <a:cs typeface="Helvetica Neue"/>
                <a:sym typeface="Helvetica Neue"/>
              </a:rPr>
              <a:t>Confidential</a:t>
            </a:r>
            <a:endParaRPr sz="1400" b="0" i="0" u="none" strike="noStrike" cap="none">
              <a:solidFill>
                <a:srgbClr val="000000"/>
              </a:solidFill>
              <a:latin typeface="Arial"/>
              <a:ea typeface="Arial"/>
              <a:cs typeface="Arial"/>
              <a:sym typeface="Arial"/>
            </a:endParaRPr>
          </a:p>
        </p:txBody>
      </p:sp>
      <p:sp>
        <p:nvSpPr>
          <p:cNvPr id="61" name="Google Shape;61;p68"/>
          <p:cNvSpPr txBox="1">
            <a:spLocks noGrp="1"/>
          </p:cNvSpPr>
          <p:nvPr>
            <p:ph type="body" idx="1"/>
          </p:nvPr>
        </p:nvSpPr>
        <p:spPr>
          <a:xfrm>
            <a:off x="4800600" y="1631950"/>
            <a:ext cx="3981450" cy="3206750"/>
          </a:xfrm>
          <a:prstGeom prst="rect">
            <a:avLst/>
          </a:prstGeom>
          <a:noFill/>
          <a:ln>
            <a:noFill/>
          </a:ln>
        </p:spPr>
        <p:txBody>
          <a:bodyPr spcFirstLastPara="1" wrap="square" lIns="91425" tIns="45700" rIns="91425" bIns="45700" anchor="t" anchorCtr="0">
            <a:noAutofit/>
          </a:bodyPr>
          <a:lstStyle>
            <a:lvl1pPr marL="457200" marR="0" lvl="0" indent="-295275" algn="l" rtl="0">
              <a:lnSpc>
                <a:spcPct val="100000"/>
              </a:lnSpc>
              <a:spcBef>
                <a:spcPts val="200"/>
              </a:spcBef>
              <a:spcAft>
                <a:spcPts val="0"/>
              </a:spcAft>
              <a:buClr>
                <a:schemeClr val="dk1"/>
              </a:buClr>
              <a:buSzPts val="1050"/>
              <a:buFont typeface="Arial"/>
              <a:buChar char="•"/>
              <a:defRPr sz="1400" b="0" i="0" u="none" strike="noStrike" cap="none">
                <a:solidFill>
                  <a:schemeClr val="dk1"/>
                </a:solidFill>
                <a:latin typeface="Helvetica Neue"/>
                <a:ea typeface="Helvetica Neue"/>
                <a:cs typeface="Helvetica Neue"/>
                <a:sym typeface="Helvetica Neue"/>
              </a:defRPr>
            </a:lvl1pPr>
            <a:lvl2pPr marL="914400" marR="0" lvl="1" indent="-304800" algn="l" rtl="0">
              <a:lnSpc>
                <a:spcPct val="100000"/>
              </a:lnSpc>
              <a:spcBef>
                <a:spcPts val="400"/>
              </a:spcBef>
              <a:spcAft>
                <a:spcPts val="0"/>
              </a:spcAft>
              <a:buClr>
                <a:schemeClr val="dk1"/>
              </a:buClr>
              <a:buSzPts val="1200"/>
              <a:buFont typeface="Helvetica Neue"/>
              <a:buChar char="-"/>
              <a:defRPr sz="1200" b="0" i="0" u="none" strike="noStrike" cap="none">
                <a:solidFill>
                  <a:schemeClr val="dk1"/>
                </a:solidFill>
                <a:latin typeface="Helvetica Neue"/>
                <a:ea typeface="Helvetica Neue"/>
                <a:cs typeface="Helvetica Neue"/>
                <a:sym typeface="Helvetica Neue"/>
              </a:defRPr>
            </a:lvl2pPr>
            <a:lvl3pPr marL="1371600" marR="0" lvl="2" indent="-280987" algn="l" rtl="0">
              <a:lnSpc>
                <a:spcPct val="100000"/>
              </a:lnSpc>
              <a:spcBef>
                <a:spcPts val="400"/>
              </a:spcBef>
              <a:spcAft>
                <a:spcPts val="0"/>
              </a:spcAft>
              <a:buClr>
                <a:schemeClr val="dk1"/>
              </a:buClr>
              <a:buSzPts val="825"/>
              <a:buFont typeface="Arial"/>
              <a:buChar char="•"/>
              <a:defRPr sz="1100" b="0" i="0" u="none" strike="noStrike" cap="none">
                <a:solidFill>
                  <a:schemeClr val="dk1"/>
                </a:solidFill>
                <a:latin typeface="Helvetica Neue"/>
                <a:ea typeface="Helvetica Neue"/>
                <a:cs typeface="Helvetica Neue"/>
                <a:sym typeface="Helvetica Neue"/>
              </a:defRPr>
            </a:lvl3pPr>
            <a:lvl4pPr marL="1828800" marR="0" lvl="3" indent="-228600" algn="l" rtl="0">
              <a:lnSpc>
                <a:spcPct val="100000"/>
              </a:lnSpc>
              <a:spcBef>
                <a:spcPts val="4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68"/>
          <p:cNvSpPr txBox="1">
            <a:spLocks noGrp="1"/>
          </p:cNvSpPr>
          <p:nvPr>
            <p:ph type="body" idx="2"/>
          </p:nvPr>
        </p:nvSpPr>
        <p:spPr>
          <a:xfrm>
            <a:off x="4800600" y="1187831"/>
            <a:ext cx="3981450" cy="482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accent3"/>
              </a:buClr>
              <a:buSzPts val="1600"/>
              <a:buFont typeface="Helvetica Neue"/>
              <a:buNone/>
              <a:defRPr sz="1600" b="0" i="0" u="none" strike="noStrike" cap="none">
                <a:solidFill>
                  <a:schemeClr val="accent3"/>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68"/>
          <p:cNvSpPr>
            <a:spLocks noGrp="1"/>
          </p:cNvSpPr>
          <p:nvPr>
            <p:ph type="pic" idx="3"/>
          </p:nvPr>
        </p:nvSpPr>
        <p:spPr>
          <a:xfrm>
            <a:off x="0" y="1149350"/>
            <a:ext cx="4753474" cy="350769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Helvetica Neue"/>
              <a:buNone/>
              <a:defRPr sz="14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64" name="Google Shape;64;p68" descr="GL-black-logo-trademark-rgb.png"/>
          <p:cNvPicPr preferRelativeResize="0"/>
          <p:nvPr/>
        </p:nvPicPr>
        <p:blipFill rotWithShape="1">
          <a:blip r:embed="rId2">
            <a:alphaModFix/>
          </a:blip>
          <a:srcRect/>
          <a:stretch/>
        </p:blipFill>
        <p:spPr>
          <a:xfrm>
            <a:off x="3275" y="38480"/>
            <a:ext cx="1453711" cy="46596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p:nvPr/>
        </p:nvSpPr>
        <p:spPr>
          <a:xfrm>
            <a:off x="8739915" y="93259"/>
            <a:ext cx="445198" cy="27463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
              <a:buFont typeface="Helvetica Neue"/>
              <a:buNone/>
            </a:pPr>
            <a:fld id="{00000000-1234-1234-1234-123412341234}" type="slidenum">
              <a:rPr lang="en-US" sz="800" b="0" i="0" u="none" strike="noStrike" cap="none">
                <a:solidFill>
                  <a:srgbClr val="000000"/>
                </a:solidFill>
                <a:latin typeface="Helvetica Neue"/>
                <a:ea typeface="Helvetica Neue"/>
                <a:cs typeface="Helvetica Neue"/>
                <a:sym typeface="Helvetica Neue"/>
              </a:rPr>
              <a:pPr marL="0" marR="0" lvl="0" indent="0" algn="l" rtl="0">
                <a:lnSpc>
                  <a:spcPct val="100000"/>
                </a:lnSpc>
                <a:spcBef>
                  <a:spcPts val="0"/>
                </a:spcBef>
                <a:spcAft>
                  <a:spcPts val="0"/>
                </a:spcAft>
                <a:buClr>
                  <a:srgbClr val="000000"/>
                </a:buClr>
                <a:buSzPts val="200"/>
                <a:buFont typeface="Helvetica Neue"/>
                <a:buNone/>
              </a:pPr>
              <a:t>‹#›</a:t>
            </a:fld>
            <a:endParaRPr sz="8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dotnet/machine-learning/automate-training-with-cl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dotnet.microsoft.com/apps/machinelearning-ai/ml-dotnet/model-build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
          <p:cNvSpPr txBox="1">
            <a:spLocks noGrp="1"/>
          </p:cNvSpPr>
          <p:nvPr>
            <p:ph type="body" idx="1"/>
          </p:nvPr>
        </p:nvSpPr>
        <p:spPr>
          <a:xfrm>
            <a:off x="1054100" y="1626745"/>
            <a:ext cx="7740650" cy="661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FFFFFF"/>
              </a:buClr>
              <a:buSzPts val="3000"/>
              <a:buFont typeface="Helvetica Neue"/>
              <a:buNone/>
            </a:pPr>
            <a:r>
              <a:rPr lang="en-US" dirty="0" smtClean="0"/>
              <a:t>Machine Learning (For .NET developers)</a:t>
            </a:r>
            <a:endParaRPr dirty="0"/>
          </a:p>
        </p:txBody>
      </p:sp>
      <p:sp>
        <p:nvSpPr>
          <p:cNvPr id="283" name="Google Shape;283;p3"/>
          <p:cNvSpPr txBox="1">
            <a:spLocks noGrp="1"/>
          </p:cNvSpPr>
          <p:nvPr>
            <p:ph type="body" idx="2"/>
          </p:nvPr>
        </p:nvSpPr>
        <p:spPr>
          <a:xfrm>
            <a:off x="732231" y="3607284"/>
            <a:ext cx="7740650" cy="109529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00"/>
              </a:spcBef>
              <a:spcAft>
                <a:spcPts val="0"/>
              </a:spcAft>
              <a:buClr>
                <a:srgbClr val="FFFFFF"/>
              </a:buClr>
              <a:buSzPts val="2000"/>
              <a:buFont typeface="Helvetica Neue"/>
              <a:buNone/>
            </a:pPr>
            <a:r>
              <a:rPr lang="en-US" dirty="0" smtClean="0"/>
              <a:t>Ankur Agarwal</a:t>
            </a:r>
            <a:endParaRPr dirty="0"/>
          </a:p>
        </p:txBody>
      </p:sp>
      <p:pic>
        <p:nvPicPr>
          <p:cNvPr id="2" name="Picture 1"/>
          <p:cNvPicPr>
            <a:picLocks noChangeAspect="1"/>
          </p:cNvPicPr>
          <p:nvPr/>
        </p:nvPicPr>
        <p:blipFill>
          <a:blip r:embed="rId3"/>
          <a:stretch>
            <a:fillRect/>
          </a:stretch>
        </p:blipFill>
        <p:spPr>
          <a:xfrm>
            <a:off x="6194192" y="2288732"/>
            <a:ext cx="2600558" cy="20322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63880" y="746760"/>
            <a:ext cx="3573780" cy="1384995"/>
          </a:xfrm>
          <a:prstGeom prst="rect">
            <a:avLst/>
          </a:prstGeom>
          <a:noFill/>
        </p:spPr>
        <p:txBody>
          <a:bodyPr wrap="square" rtlCol="0">
            <a:spAutoFit/>
          </a:bodyPr>
          <a:lstStyle/>
          <a:p>
            <a:r>
              <a:rPr lang="en-US" b="1" u="sng" dirty="0" smtClean="0"/>
              <a:t>Transform -</a:t>
            </a:r>
            <a:r>
              <a:rPr lang="en-US" dirty="0"/>
              <a:t/>
            </a:r>
            <a:br>
              <a:rPr lang="en-US" dirty="0"/>
            </a:br>
            <a:r>
              <a:rPr lang="en-US" dirty="0" smtClean="0"/>
              <a:t>Converting unstructured/ Textual or unorganized data into structured format. In Machine language terms this is called converting to Numerical.</a:t>
            </a:r>
            <a:endParaRPr lang="en-US" dirty="0"/>
          </a:p>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860" y="746760"/>
            <a:ext cx="4846320" cy="258802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96" y="2685516"/>
            <a:ext cx="3823548" cy="2150746"/>
          </a:xfrm>
          <a:prstGeom prst="rect">
            <a:avLst/>
          </a:prstGeom>
        </p:spPr>
      </p:pic>
    </p:spTree>
    <p:extLst>
      <p:ext uri="{BB962C8B-B14F-4D97-AF65-F5344CB8AC3E}">
        <p14:creationId xmlns:p14="http://schemas.microsoft.com/office/powerpoint/2010/main" val="42159016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1889760"/>
            <a:ext cx="8566202" cy="3015154"/>
          </a:xfrm>
          <a:prstGeom prst="rect">
            <a:avLst/>
          </a:prstGeom>
        </p:spPr>
      </p:pic>
      <p:sp>
        <p:nvSpPr>
          <p:cNvPr id="7" name="TextBox 6"/>
          <p:cNvSpPr txBox="1"/>
          <p:nvPr/>
        </p:nvSpPr>
        <p:spPr>
          <a:xfrm>
            <a:off x="320040" y="662940"/>
            <a:ext cx="8450580" cy="954107"/>
          </a:xfrm>
          <a:prstGeom prst="rect">
            <a:avLst/>
          </a:prstGeom>
          <a:noFill/>
        </p:spPr>
        <p:txBody>
          <a:bodyPr wrap="square" rtlCol="0">
            <a:spAutoFit/>
          </a:bodyPr>
          <a:lstStyle/>
          <a:p>
            <a:r>
              <a:rPr lang="en-US" b="1" u="sng" dirty="0" smtClean="0"/>
              <a:t>Pipeline-</a:t>
            </a:r>
          </a:p>
          <a:p>
            <a:r>
              <a:rPr lang="en-US" dirty="0" smtClean="0"/>
              <a:t>Pipeline is logical workflow to load training data, transform it and pass it to an algorithm like Linear regression, Binary classification, K-Mean etc. Finally it creates a model, which can be shipped to prod to finally predict output.</a:t>
            </a:r>
            <a:endParaRPr lang="en-US" dirty="0"/>
          </a:p>
        </p:txBody>
      </p:sp>
    </p:spTree>
    <p:extLst>
      <p:ext uri="{BB962C8B-B14F-4D97-AF65-F5344CB8AC3E}">
        <p14:creationId xmlns:p14="http://schemas.microsoft.com/office/powerpoint/2010/main" val="3244604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0040" y="662940"/>
            <a:ext cx="8450580" cy="523220"/>
          </a:xfrm>
          <a:prstGeom prst="rect">
            <a:avLst/>
          </a:prstGeom>
          <a:noFill/>
        </p:spPr>
        <p:txBody>
          <a:bodyPr wrap="square" rtlCol="0">
            <a:spAutoFit/>
          </a:bodyPr>
          <a:lstStyle/>
          <a:p>
            <a:r>
              <a:rPr lang="en-US" b="1" u="sng" dirty="0" smtClean="0"/>
              <a:t>Pipeline-</a:t>
            </a:r>
          </a:p>
          <a:p>
            <a:r>
              <a:rPr lang="en-US" dirty="0" smtClean="0"/>
              <a:t>Fit is actually creating the trained model.</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680" y="2005751"/>
            <a:ext cx="5578220" cy="3137749"/>
          </a:xfrm>
          <a:prstGeom prst="rect">
            <a:avLst/>
          </a:prstGeom>
        </p:spPr>
      </p:pic>
    </p:spTree>
    <p:extLst>
      <p:ext uri="{BB962C8B-B14F-4D97-AF65-F5344CB8AC3E}">
        <p14:creationId xmlns:p14="http://schemas.microsoft.com/office/powerpoint/2010/main" val="3707392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4"/>
          <p:cNvSpPr txBox="1">
            <a:spLocks noGrp="1"/>
          </p:cNvSpPr>
          <p:nvPr>
            <p:ph type="body" idx="1"/>
          </p:nvPr>
        </p:nvSpPr>
        <p:spPr>
          <a:xfrm>
            <a:off x="555321" y="1267968"/>
            <a:ext cx="5382183" cy="3570732"/>
          </a:xfrm>
          <a:prstGeom prst="rect">
            <a:avLst/>
          </a:prstGeom>
          <a:noFill/>
          <a:ln>
            <a:noFill/>
          </a:ln>
        </p:spPr>
        <p:txBody>
          <a:bodyPr spcFirstLastPara="1" wrap="square" lIns="91425" tIns="91425" rIns="91425" bIns="91425" anchor="t" anchorCtr="0">
            <a:noAutofit/>
          </a:bodyPr>
          <a:lstStyle/>
          <a:p>
            <a:pPr marL="342900" indent="-342900">
              <a:spcBef>
                <a:spcPts val="0"/>
              </a:spcBef>
            </a:pPr>
            <a:endParaRPr lang="en-US" sz="1800" dirty="0" smtClean="0"/>
          </a:p>
          <a:p>
            <a:pPr marL="800100" lvl="1" indent="-342900">
              <a:spcBef>
                <a:spcPts val="0"/>
              </a:spcBef>
              <a:buClr>
                <a:schemeClr val="accent2"/>
              </a:buClr>
              <a:buSzPts val="2000"/>
              <a:buAutoNum type="alphaLcPeriod"/>
            </a:pPr>
            <a:endParaRPr lang="en-US" sz="1600" dirty="0" smtClean="0"/>
          </a:p>
          <a:p>
            <a:pPr marL="339725" marR="0" lvl="0" indent="-339725" algn="l" rtl="0">
              <a:lnSpc>
                <a:spcPct val="100000"/>
              </a:lnSpc>
              <a:spcBef>
                <a:spcPts val="0"/>
              </a:spcBef>
              <a:spcAft>
                <a:spcPts val="0"/>
              </a:spcAft>
              <a:buClr>
                <a:schemeClr val="accent2"/>
              </a:buClr>
              <a:buSzPts val="2000"/>
              <a:buFont typeface="Helvetica Neue"/>
              <a:buAutoNum type="arabicPeriod"/>
            </a:pPr>
            <a:endParaRPr lang="en-US" sz="1800"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dirty="0"/>
          </a:p>
          <a:p>
            <a:pPr marL="0" marR="0" lvl="0" indent="0" algn="l" rtl="0">
              <a:lnSpc>
                <a:spcPct val="100000"/>
              </a:lnSpc>
              <a:spcBef>
                <a:spcPts val="800"/>
              </a:spcBef>
              <a:spcAft>
                <a:spcPts val="0"/>
              </a:spcAft>
              <a:buNone/>
            </a:pPr>
            <a:endParaRPr dirty="0"/>
          </a:p>
        </p:txBody>
      </p:sp>
      <p:pic>
        <p:nvPicPr>
          <p:cNvPr id="4" name="Picture 3"/>
          <p:cNvPicPr>
            <a:picLocks noChangeAspect="1"/>
          </p:cNvPicPr>
          <p:nvPr/>
        </p:nvPicPr>
        <p:blipFill>
          <a:blip r:embed="rId3"/>
          <a:stretch>
            <a:fillRect/>
          </a:stretch>
        </p:blipFill>
        <p:spPr>
          <a:xfrm>
            <a:off x="911543" y="835822"/>
            <a:ext cx="7516177" cy="3423757"/>
          </a:xfrm>
          <a:prstGeom prst="rect">
            <a:avLst/>
          </a:prstGeom>
        </p:spPr>
      </p:pic>
    </p:spTree>
    <p:extLst>
      <p:ext uri="{BB962C8B-B14F-4D97-AF65-F5344CB8AC3E}">
        <p14:creationId xmlns:p14="http://schemas.microsoft.com/office/powerpoint/2010/main" val="7013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8"/>
          <p:cNvSpPr txBox="1">
            <a:spLocks noGrp="1"/>
          </p:cNvSpPr>
          <p:nvPr>
            <p:ph type="body" idx="1"/>
          </p:nvPr>
        </p:nvSpPr>
        <p:spPr>
          <a:xfrm>
            <a:off x="129595" y="1979319"/>
            <a:ext cx="5272931" cy="91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SzPts val="4400"/>
              <a:buFont typeface="Arial"/>
              <a:buNone/>
            </a:pPr>
            <a:r>
              <a:rPr lang="en-US" dirty="0"/>
              <a:t>Thank you</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526" y="561999"/>
            <a:ext cx="3162062" cy="4130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
          <p:cNvSpPr txBox="1">
            <a:spLocks noGrp="1"/>
          </p:cNvSpPr>
          <p:nvPr>
            <p:ph type="title"/>
          </p:nvPr>
        </p:nvSpPr>
        <p:spPr>
          <a:xfrm>
            <a:off x="563961" y="590550"/>
            <a:ext cx="7727950" cy="558800"/>
          </a:xfrm>
          <a:prstGeom prst="rect">
            <a:avLst/>
          </a:prstGeom>
          <a:noFill/>
          <a:ln>
            <a:noFill/>
          </a:ln>
        </p:spPr>
        <p:txBody>
          <a:bodyPr spcFirstLastPara="1" wrap="square" lIns="91425" tIns="91425" rIns="91425" bIns="91425" anchor="t" anchorCtr="0">
            <a:noAutofit/>
          </a:bodyPr>
          <a:lstStyle/>
          <a:p>
            <a:pPr marL="101600"/>
            <a:r>
              <a:rPr lang="en-US" u="sng" dirty="0" smtClean="0"/>
              <a:t>What is Artificial Intelligence</a:t>
            </a:r>
            <a:endParaRPr lang="en-US" u="sng" dirty="0"/>
          </a:p>
        </p:txBody>
      </p:sp>
      <p:sp>
        <p:nvSpPr>
          <p:cNvPr id="290" name="Google Shape;290;p4"/>
          <p:cNvSpPr txBox="1">
            <a:spLocks noGrp="1"/>
          </p:cNvSpPr>
          <p:nvPr>
            <p:ph type="body" idx="1"/>
          </p:nvPr>
        </p:nvSpPr>
        <p:spPr>
          <a:xfrm>
            <a:off x="555321" y="1257300"/>
            <a:ext cx="4275759" cy="3581400"/>
          </a:xfrm>
          <a:prstGeom prst="rect">
            <a:avLst/>
          </a:prstGeom>
          <a:noFill/>
          <a:ln>
            <a:noFill/>
          </a:ln>
        </p:spPr>
        <p:txBody>
          <a:bodyPr spcFirstLastPara="1" wrap="square" lIns="91425" tIns="91425" rIns="91425" bIns="91425" anchor="t" anchorCtr="0">
            <a:noAutofit/>
          </a:bodyPr>
          <a:lstStyle/>
          <a:p>
            <a:pPr marL="101600" indent="0">
              <a:buNone/>
            </a:pPr>
            <a:r>
              <a:rPr lang="en-US" sz="1600" dirty="0" smtClean="0"/>
              <a:t>Artificial </a:t>
            </a:r>
            <a:r>
              <a:rPr lang="en-US" sz="1600" dirty="0"/>
              <a:t>Intelligence (AI) is a branch of computing that involves training computers to do things that normally require human intelligence. </a:t>
            </a:r>
            <a:endParaRPr lang="en-US" sz="1600" dirty="0" smtClean="0"/>
          </a:p>
          <a:p>
            <a:pPr marL="101600" indent="0">
              <a:buNone/>
            </a:pPr>
            <a:endParaRPr lang="en-US" sz="1600" dirty="0" smtClean="0"/>
          </a:p>
          <a:p>
            <a:pPr marL="101600" indent="0">
              <a:buNone/>
            </a:pPr>
            <a:r>
              <a:rPr lang="en-US" sz="1600" dirty="0" smtClean="0"/>
              <a:t>Machine Learning -</a:t>
            </a:r>
            <a:endParaRPr lang="en-US" sz="1600" dirty="0" smtClean="0"/>
          </a:p>
          <a:p>
            <a:pPr marL="101600" indent="0">
              <a:buNone/>
            </a:pPr>
            <a:endParaRPr lang="en-US" sz="1600" dirty="0" smtClean="0"/>
          </a:p>
          <a:p>
            <a:pPr marL="101600" indent="0">
              <a:buNone/>
            </a:pPr>
            <a:r>
              <a:rPr lang="en-US" sz="1600" dirty="0" smtClean="0"/>
              <a:t>Machine </a:t>
            </a:r>
            <a:r>
              <a:rPr lang="en-US" sz="1600" dirty="0"/>
              <a:t>Learning (ML) is a subset of AI that involves computers learning from and finding patterns in data in order to then be able to make predictions on new data by themselves.</a:t>
            </a:r>
          </a:p>
          <a:p>
            <a:pPr marL="342900" indent="-342900">
              <a:spcBef>
                <a:spcPts val="0"/>
              </a:spcBef>
            </a:pPr>
            <a:endParaRPr lang="en-US" sz="1600" dirty="0" smtClean="0"/>
          </a:p>
          <a:p>
            <a:pPr marL="800100" lvl="1" indent="-342900">
              <a:spcBef>
                <a:spcPts val="0"/>
              </a:spcBef>
              <a:buClr>
                <a:schemeClr val="accent2"/>
              </a:buClr>
              <a:buSzPts val="2000"/>
              <a:buAutoNum type="alphaLcPeriod"/>
            </a:pPr>
            <a:endParaRPr lang="en-US" sz="1600" dirty="0" smtClean="0"/>
          </a:p>
          <a:p>
            <a:pPr marL="339725" marR="0" lvl="0" indent="-339725" algn="l" rtl="0">
              <a:lnSpc>
                <a:spcPct val="100000"/>
              </a:lnSpc>
              <a:spcBef>
                <a:spcPts val="0"/>
              </a:spcBef>
              <a:spcAft>
                <a:spcPts val="0"/>
              </a:spcAft>
              <a:buClr>
                <a:schemeClr val="accent2"/>
              </a:buClr>
              <a:buSzPts val="2000"/>
              <a:buFont typeface="Helvetica Neue"/>
              <a:buAutoNum type="arabicPeriod"/>
            </a:pPr>
            <a:endParaRPr lang="en-US" sz="1600"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sz="1600"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sz="1600"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sz="1600" dirty="0"/>
          </a:p>
          <a:p>
            <a:pPr marL="0" marR="0" lvl="0" indent="0" algn="l" rtl="0">
              <a:lnSpc>
                <a:spcPct val="100000"/>
              </a:lnSpc>
              <a:spcBef>
                <a:spcPts val="800"/>
              </a:spcBef>
              <a:spcAft>
                <a:spcPts val="0"/>
              </a:spcAft>
              <a:buNone/>
            </a:pPr>
            <a:endParaRPr sz="1600" dirty="0"/>
          </a:p>
        </p:txBody>
      </p:sp>
      <p:pic>
        <p:nvPicPr>
          <p:cNvPr id="2" name="Picture 1"/>
          <p:cNvPicPr>
            <a:picLocks noChangeAspect="1"/>
          </p:cNvPicPr>
          <p:nvPr/>
        </p:nvPicPr>
        <p:blipFill>
          <a:blip r:embed="rId3"/>
          <a:stretch>
            <a:fillRect/>
          </a:stretch>
        </p:blipFill>
        <p:spPr>
          <a:xfrm>
            <a:off x="4879364" y="1559170"/>
            <a:ext cx="4085543" cy="26249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
          <p:cNvSpPr txBox="1">
            <a:spLocks noGrp="1"/>
          </p:cNvSpPr>
          <p:nvPr>
            <p:ph type="title"/>
          </p:nvPr>
        </p:nvSpPr>
        <p:spPr>
          <a:xfrm>
            <a:off x="563961" y="590550"/>
            <a:ext cx="7727950" cy="55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400"/>
              <a:buFont typeface="Helvetica Neue"/>
              <a:buNone/>
            </a:pPr>
            <a:r>
              <a:rPr lang="en-US" dirty="0" smtClean="0"/>
              <a:t>Introduction to Machine Learning</a:t>
            </a:r>
            <a:endParaRPr dirty="0"/>
          </a:p>
        </p:txBody>
      </p:sp>
      <p:sp>
        <p:nvSpPr>
          <p:cNvPr id="290" name="Google Shape;290;p4"/>
          <p:cNvSpPr txBox="1">
            <a:spLocks noGrp="1"/>
          </p:cNvSpPr>
          <p:nvPr>
            <p:ph type="body" idx="1"/>
          </p:nvPr>
        </p:nvSpPr>
        <p:spPr>
          <a:xfrm>
            <a:off x="555321" y="1149350"/>
            <a:ext cx="7727950" cy="3689350"/>
          </a:xfrm>
          <a:prstGeom prst="rect">
            <a:avLst/>
          </a:prstGeom>
          <a:noFill/>
          <a:ln>
            <a:noFill/>
          </a:ln>
        </p:spPr>
        <p:txBody>
          <a:bodyPr spcFirstLastPara="1" wrap="square" lIns="91425" tIns="91425" rIns="91425" bIns="91425" anchor="t" anchorCtr="0">
            <a:noAutofit/>
          </a:bodyPr>
          <a:lstStyle/>
          <a:p>
            <a:pPr marL="0" indent="0">
              <a:spcBef>
                <a:spcPts val="0"/>
              </a:spcBef>
              <a:buNone/>
            </a:pPr>
            <a:r>
              <a:rPr lang="en-US" sz="1600" dirty="0"/>
              <a:t>Machine Learning uses algorithm and statistical techniques to train the systems by themselves without using any explicit programs. Machine Learning is used to train the systems automatically by themselves and provide us the system predicted results.</a:t>
            </a:r>
            <a:endParaRPr lang="en-US" sz="1600" dirty="0" smtClean="0"/>
          </a:p>
          <a:p>
            <a:pPr marL="0" indent="0">
              <a:spcBef>
                <a:spcPts val="0"/>
              </a:spcBef>
              <a:buNone/>
            </a:pPr>
            <a:endParaRPr lang="en-US" sz="1800" dirty="0" smtClean="0"/>
          </a:p>
          <a:p>
            <a:pPr marL="0" indent="0">
              <a:spcBef>
                <a:spcPts val="0"/>
              </a:spcBef>
              <a:buNone/>
            </a:pPr>
            <a:endParaRPr lang="en-US" sz="1800" dirty="0" smtClean="0"/>
          </a:p>
          <a:p>
            <a:pPr marL="0" indent="0">
              <a:spcBef>
                <a:spcPts val="0"/>
              </a:spcBef>
              <a:buNone/>
            </a:pPr>
            <a:r>
              <a:rPr lang="en-US" sz="1600" dirty="0"/>
              <a:t>In Machine </a:t>
            </a:r>
            <a:r>
              <a:rPr lang="en-US" sz="1600" dirty="0" smtClean="0"/>
              <a:t>Learning, 2 </a:t>
            </a:r>
            <a:r>
              <a:rPr lang="en-US" sz="1600" dirty="0"/>
              <a:t>magical words are mostly </a:t>
            </a:r>
            <a:r>
              <a:rPr lang="en-US" sz="1600" dirty="0" smtClean="0"/>
              <a:t>used –</a:t>
            </a:r>
          </a:p>
          <a:p>
            <a:pPr marL="342900" indent="-342900">
              <a:spcBef>
                <a:spcPts val="0"/>
              </a:spcBef>
              <a:buFont typeface="Arial" panose="020B0604020202020204" pitchFamily="34" charset="0"/>
              <a:buChar char="•"/>
            </a:pPr>
            <a:endParaRPr lang="en-US" sz="1600" dirty="0" smtClean="0"/>
          </a:p>
          <a:p>
            <a:pPr marL="342900" indent="-342900">
              <a:spcBef>
                <a:spcPts val="0"/>
              </a:spcBef>
              <a:buFont typeface="Arial" panose="020B0604020202020204" pitchFamily="34" charset="0"/>
              <a:buChar char="•"/>
            </a:pPr>
            <a:r>
              <a:rPr lang="en-US" sz="1600" dirty="0" smtClean="0"/>
              <a:t>Training</a:t>
            </a:r>
            <a:endParaRPr lang="en-US" sz="1600" dirty="0"/>
          </a:p>
          <a:p>
            <a:pPr marL="342900" indent="-342900">
              <a:spcBef>
                <a:spcPts val="0"/>
              </a:spcBef>
              <a:buFont typeface="Arial" panose="020B0604020202020204" pitchFamily="34" charset="0"/>
              <a:buChar char="•"/>
            </a:pPr>
            <a:r>
              <a:rPr lang="en-US" sz="1600" dirty="0"/>
              <a:t>Data</a:t>
            </a:r>
          </a:p>
          <a:p>
            <a:pPr marL="342900" indent="-342900">
              <a:spcBef>
                <a:spcPts val="0"/>
              </a:spcBef>
            </a:pPr>
            <a:endParaRPr lang="en-US" sz="1800" dirty="0" smtClean="0"/>
          </a:p>
          <a:p>
            <a:pPr marL="800100" lvl="1" indent="-342900">
              <a:spcBef>
                <a:spcPts val="0"/>
              </a:spcBef>
              <a:buClr>
                <a:schemeClr val="accent2"/>
              </a:buClr>
              <a:buSzPts val="2000"/>
              <a:buAutoNum type="alphaLcPeriod"/>
            </a:pPr>
            <a:endParaRPr lang="en-US" sz="1600" dirty="0" smtClean="0"/>
          </a:p>
          <a:p>
            <a:pPr marL="339725" marR="0" lvl="0" indent="-339725" algn="l" rtl="0">
              <a:lnSpc>
                <a:spcPct val="100000"/>
              </a:lnSpc>
              <a:spcBef>
                <a:spcPts val="0"/>
              </a:spcBef>
              <a:spcAft>
                <a:spcPts val="0"/>
              </a:spcAft>
              <a:buClr>
                <a:schemeClr val="accent2"/>
              </a:buClr>
              <a:buSzPts val="2000"/>
              <a:buFont typeface="Helvetica Neue"/>
              <a:buAutoNum type="arabicPeriod"/>
            </a:pPr>
            <a:endParaRPr lang="en-US" sz="1800"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dirty="0"/>
          </a:p>
          <a:p>
            <a:pPr marL="0" marR="0" lvl="0" indent="0" algn="l" rtl="0">
              <a:lnSpc>
                <a:spcPct val="100000"/>
              </a:lnSpc>
              <a:spcBef>
                <a:spcPts val="800"/>
              </a:spcBef>
              <a:spcAft>
                <a:spcPts val="0"/>
              </a:spcAft>
              <a:buNone/>
            </a:pPr>
            <a:endParaRPr dirty="0"/>
          </a:p>
        </p:txBody>
      </p:sp>
    </p:spTree>
    <p:extLst>
      <p:ext uri="{BB962C8B-B14F-4D97-AF65-F5344CB8AC3E}">
        <p14:creationId xmlns:p14="http://schemas.microsoft.com/office/powerpoint/2010/main" val="294650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
          <p:cNvSpPr txBox="1">
            <a:spLocks noGrp="1"/>
          </p:cNvSpPr>
          <p:nvPr>
            <p:ph type="title"/>
          </p:nvPr>
        </p:nvSpPr>
        <p:spPr>
          <a:xfrm>
            <a:off x="563961" y="590550"/>
            <a:ext cx="7727950" cy="55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400"/>
              <a:buFont typeface="Helvetica Neue"/>
              <a:buNone/>
            </a:pPr>
            <a:r>
              <a:rPr lang="en-US" dirty="0" smtClean="0"/>
              <a:t>Training </a:t>
            </a:r>
            <a:r>
              <a:rPr lang="en-US" dirty="0" smtClean="0"/>
              <a:t>Process – </a:t>
            </a:r>
            <a:r>
              <a:rPr lang="en-US" dirty="0" smtClean="0"/>
              <a:t>Real life scenario</a:t>
            </a:r>
            <a:endParaRPr dirty="0"/>
          </a:p>
        </p:txBody>
      </p:sp>
      <p:sp>
        <p:nvSpPr>
          <p:cNvPr id="290" name="Google Shape;290;p4"/>
          <p:cNvSpPr txBox="1">
            <a:spLocks noGrp="1"/>
          </p:cNvSpPr>
          <p:nvPr>
            <p:ph type="body" idx="1"/>
          </p:nvPr>
        </p:nvSpPr>
        <p:spPr>
          <a:xfrm>
            <a:off x="555321" y="1149350"/>
            <a:ext cx="7727950" cy="3689350"/>
          </a:xfrm>
          <a:prstGeom prst="rect">
            <a:avLst/>
          </a:prstGeom>
          <a:noFill/>
          <a:ln>
            <a:noFill/>
          </a:ln>
        </p:spPr>
        <p:txBody>
          <a:bodyPr spcFirstLastPara="1" wrap="square" lIns="91425" tIns="91425" rIns="91425" bIns="91425" anchor="t" anchorCtr="0">
            <a:noAutofit/>
          </a:bodyPr>
          <a:lstStyle/>
          <a:p>
            <a:pPr marL="0" indent="0">
              <a:spcBef>
                <a:spcPts val="0"/>
              </a:spcBef>
              <a:buNone/>
            </a:pPr>
            <a:endParaRPr lang="en-US" sz="1600" dirty="0" smtClean="0"/>
          </a:p>
          <a:p>
            <a:pPr marL="0" indent="0">
              <a:spcBef>
                <a:spcPts val="0"/>
              </a:spcBef>
              <a:buNone/>
            </a:pPr>
            <a:endParaRPr lang="en-US" sz="1600" dirty="0" smtClean="0"/>
          </a:p>
          <a:p>
            <a:pPr marL="0" indent="0">
              <a:spcBef>
                <a:spcPts val="0"/>
              </a:spcBef>
              <a:buNone/>
            </a:pPr>
            <a:endParaRPr lang="en-US" sz="1600" dirty="0" smtClean="0"/>
          </a:p>
          <a:p>
            <a:pPr marL="0" indent="0">
              <a:spcBef>
                <a:spcPts val="0"/>
              </a:spcBef>
              <a:buNone/>
            </a:pPr>
            <a:endParaRPr lang="en-US" sz="1600" dirty="0"/>
          </a:p>
          <a:p>
            <a:pPr marL="0" indent="0">
              <a:spcBef>
                <a:spcPts val="0"/>
              </a:spcBef>
              <a:buNone/>
            </a:pPr>
            <a:r>
              <a:rPr lang="en-US" sz="1600" dirty="0" smtClean="0"/>
              <a:t>	</a:t>
            </a:r>
          </a:p>
          <a:p>
            <a:pPr marL="0" indent="0">
              <a:spcBef>
                <a:spcPts val="0"/>
              </a:spcBef>
              <a:buNone/>
            </a:pPr>
            <a:endParaRPr lang="en-US" sz="1600" dirty="0" smtClean="0"/>
          </a:p>
          <a:p>
            <a:pPr marL="0" indent="0">
              <a:spcBef>
                <a:spcPts val="0"/>
              </a:spcBef>
              <a:buNone/>
            </a:pPr>
            <a:endParaRPr lang="en-US" sz="1600" dirty="0"/>
          </a:p>
          <a:p>
            <a:pPr marL="0" indent="0">
              <a:spcBef>
                <a:spcPts val="0"/>
              </a:spcBef>
              <a:buNone/>
            </a:pPr>
            <a:endParaRPr lang="en-US" sz="1600" dirty="0" smtClean="0"/>
          </a:p>
          <a:p>
            <a:pPr marL="0" indent="0">
              <a:spcBef>
                <a:spcPts val="0"/>
              </a:spcBef>
              <a:buNone/>
            </a:pPr>
            <a:endParaRPr lang="en-US" sz="1600" dirty="0" smtClean="0"/>
          </a:p>
          <a:p>
            <a:pPr marL="0" indent="0">
              <a:spcBef>
                <a:spcPts val="0"/>
              </a:spcBef>
              <a:buNone/>
            </a:pPr>
            <a:endParaRPr lang="en-US" sz="1800" dirty="0" smtClean="0"/>
          </a:p>
          <a:p>
            <a:pPr marL="342900" indent="-342900">
              <a:spcBef>
                <a:spcPts val="0"/>
              </a:spcBef>
            </a:pPr>
            <a:endParaRPr lang="en-US" sz="1800" dirty="0" smtClean="0"/>
          </a:p>
          <a:p>
            <a:pPr marL="800100" lvl="1" indent="-342900">
              <a:spcBef>
                <a:spcPts val="0"/>
              </a:spcBef>
              <a:buClr>
                <a:schemeClr val="accent2"/>
              </a:buClr>
              <a:buSzPts val="2000"/>
              <a:buAutoNum type="alphaLcPeriod"/>
            </a:pPr>
            <a:endParaRPr lang="en-US" sz="1600" dirty="0" smtClean="0"/>
          </a:p>
          <a:p>
            <a:pPr marL="339725" marR="0" lvl="0" indent="-339725" algn="l" rtl="0">
              <a:lnSpc>
                <a:spcPct val="100000"/>
              </a:lnSpc>
              <a:spcBef>
                <a:spcPts val="0"/>
              </a:spcBef>
              <a:spcAft>
                <a:spcPts val="0"/>
              </a:spcAft>
              <a:buClr>
                <a:schemeClr val="accent2"/>
              </a:buClr>
              <a:buSzPts val="2000"/>
              <a:buFont typeface="Helvetica Neue"/>
              <a:buAutoNum type="arabicPeriod"/>
            </a:pPr>
            <a:endParaRPr lang="en-US" sz="1800"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dirty="0"/>
          </a:p>
          <a:p>
            <a:pPr marL="0" marR="0" lvl="0" indent="0" algn="l" rtl="0">
              <a:lnSpc>
                <a:spcPct val="100000"/>
              </a:lnSpc>
              <a:spcBef>
                <a:spcPts val="800"/>
              </a:spcBef>
              <a:spcAft>
                <a:spcPts val="0"/>
              </a:spcAft>
              <a:buNone/>
            </a:pPr>
            <a:endParaRPr dirty="0"/>
          </a:p>
        </p:txBody>
      </p:sp>
      <p:pic>
        <p:nvPicPr>
          <p:cNvPr id="2" name="Picture 1"/>
          <p:cNvPicPr>
            <a:picLocks noChangeAspect="1"/>
          </p:cNvPicPr>
          <p:nvPr/>
        </p:nvPicPr>
        <p:blipFill>
          <a:blip r:embed="rId3"/>
          <a:stretch>
            <a:fillRect/>
          </a:stretch>
        </p:blipFill>
        <p:spPr>
          <a:xfrm>
            <a:off x="3331349" y="2127090"/>
            <a:ext cx="1797195" cy="1625449"/>
          </a:xfrm>
          <a:prstGeom prst="rect">
            <a:avLst/>
          </a:prstGeom>
        </p:spPr>
      </p:pic>
      <p:pic>
        <p:nvPicPr>
          <p:cNvPr id="3" name="Picture 2"/>
          <p:cNvPicPr>
            <a:picLocks noChangeAspect="1"/>
          </p:cNvPicPr>
          <p:nvPr/>
        </p:nvPicPr>
        <p:blipFill>
          <a:blip r:embed="rId4"/>
          <a:stretch>
            <a:fillRect/>
          </a:stretch>
        </p:blipFill>
        <p:spPr>
          <a:xfrm>
            <a:off x="5705256" y="2017771"/>
            <a:ext cx="3175508" cy="1734768"/>
          </a:xfrm>
          <a:prstGeom prst="rect">
            <a:avLst/>
          </a:prstGeom>
        </p:spPr>
      </p:pic>
      <p:pic>
        <p:nvPicPr>
          <p:cNvPr id="4" name="Picture 3"/>
          <p:cNvPicPr>
            <a:picLocks noChangeAspect="1"/>
          </p:cNvPicPr>
          <p:nvPr/>
        </p:nvPicPr>
        <p:blipFill>
          <a:blip r:embed="rId5"/>
          <a:stretch>
            <a:fillRect/>
          </a:stretch>
        </p:blipFill>
        <p:spPr>
          <a:xfrm>
            <a:off x="339665" y="1986010"/>
            <a:ext cx="2607686" cy="1696228"/>
          </a:xfrm>
          <a:prstGeom prst="rect">
            <a:avLst/>
          </a:prstGeom>
        </p:spPr>
      </p:pic>
    </p:spTree>
    <p:extLst>
      <p:ext uri="{BB962C8B-B14F-4D97-AF65-F5344CB8AC3E}">
        <p14:creationId xmlns:p14="http://schemas.microsoft.com/office/powerpoint/2010/main" val="230885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
          <p:cNvSpPr txBox="1">
            <a:spLocks noGrp="1"/>
          </p:cNvSpPr>
          <p:nvPr>
            <p:ph type="title"/>
          </p:nvPr>
        </p:nvSpPr>
        <p:spPr>
          <a:xfrm>
            <a:off x="563961" y="590550"/>
            <a:ext cx="7727950" cy="55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400"/>
              <a:buFont typeface="Helvetica Neue"/>
              <a:buNone/>
            </a:pPr>
            <a:r>
              <a:rPr lang="en-US" dirty="0" smtClean="0"/>
              <a:t>Machine </a:t>
            </a:r>
            <a:r>
              <a:rPr lang="en-US" dirty="0" smtClean="0"/>
              <a:t>Learning process</a:t>
            </a:r>
            <a:endParaRPr dirty="0"/>
          </a:p>
        </p:txBody>
      </p:sp>
      <p:sp>
        <p:nvSpPr>
          <p:cNvPr id="290" name="Google Shape;290;p4"/>
          <p:cNvSpPr txBox="1">
            <a:spLocks noGrp="1"/>
          </p:cNvSpPr>
          <p:nvPr>
            <p:ph type="body" idx="1"/>
          </p:nvPr>
        </p:nvSpPr>
        <p:spPr>
          <a:xfrm>
            <a:off x="555321" y="1149350"/>
            <a:ext cx="7727950" cy="3689350"/>
          </a:xfrm>
          <a:prstGeom prst="rect">
            <a:avLst/>
          </a:prstGeom>
          <a:noFill/>
          <a:ln>
            <a:noFill/>
          </a:ln>
        </p:spPr>
        <p:txBody>
          <a:bodyPr spcFirstLastPara="1" wrap="square" lIns="91425" tIns="91425" rIns="91425" bIns="91425" anchor="t" anchorCtr="0">
            <a:noAutofit/>
          </a:bodyPr>
          <a:lstStyle/>
          <a:p>
            <a:pPr marL="0" indent="0">
              <a:spcBef>
                <a:spcPts val="0"/>
              </a:spcBef>
              <a:buNone/>
            </a:pPr>
            <a:r>
              <a:rPr lang="en-US" sz="1600" dirty="0"/>
              <a:t>we can see the Machine learning process has been explained as first we give the data to the system and then we select the appropriate Machine Learning Model to train the system. After the training is completed, the machine is ready to predict the results and show the output to the outside world.</a:t>
            </a:r>
          </a:p>
          <a:p>
            <a:pPr marL="0" indent="0">
              <a:spcBef>
                <a:spcPts val="0"/>
              </a:spcBef>
              <a:buNone/>
            </a:pPr>
            <a:endParaRPr lang="en-US" sz="1600" dirty="0"/>
          </a:p>
          <a:p>
            <a:pPr marL="0" indent="0">
              <a:spcBef>
                <a:spcPts val="0"/>
              </a:spcBef>
              <a:buNone/>
            </a:pPr>
            <a:endParaRPr lang="en-US" sz="1600" dirty="0"/>
          </a:p>
          <a:p>
            <a:pPr marL="0" indent="0">
              <a:spcBef>
                <a:spcPts val="0"/>
              </a:spcBef>
              <a:buNone/>
            </a:pPr>
            <a:endParaRPr lang="en-US" sz="1800" dirty="0" smtClean="0"/>
          </a:p>
          <a:p>
            <a:pPr marL="0" indent="0">
              <a:spcBef>
                <a:spcPts val="0"/>
              </a:spcBef>
              <a:buNone/>
            </a:pPr>
            <a:endParaRPr lang="en-US" sz="1800" dirty="0" smtClean="0"/>
          </a:p>
          <a:p>
            <a:pPr marL="342900" indent="-342900">
              <a:spcBef>
                <a:spcPts val="0"/>
              </a:spcBef>
            </a:pPr>
            <a:endParaRPr lang="en-US" sz="1800" dirty="0" smtClean="0"/>
          </a:p>
          <a:p>
            <a:pPr marL="800100" lvl="1" indent="-342900">
              <a:spcBef>
                <a:spcPts val="0"/>
              </a:spcBef>
              <a:buClr>
                <a:schemeClr val="accent2"/>
              </a:buClr>
              <a:buSzPts val="2000"/>
              <a:buAutoNum type="alphaLcPeriod"/>
            </a:pPr>
            <a:endParaRPr lang="en-US" sz="1600" dirty="0" smtClean="0"/>
          </a:p>
          <a:p>
            <a:pPr marL="339725" marR="0" lvl="0" indent="-339725" algn="l" rtl="0">
              <a:lnSpc>
                <a:spcPct val="100000"/>
              </a:lnSpc>
              <a:spcBef>
                <a:spcPts val="0"/>
              </a:spcBef>
              <a:spcAft>
                <a:spcPts val="0"/>
              </a:spcAft>
              <a:buClr>
                <a:schemeClr val="accent2"/>
              </a:buClr>
              <a:buSzPts val="2000"/>
              <a:buFont typeface="Helvetica Neue"/>
              <a:buAutoNum type="arabicPeriod"/>
            </a:pPr>
            <a:endParaRPr lang="en-US" sz="1800"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dirty="0"/>
          </a:p>
          <a:p>
            <a:pPr marL="0" marR="0" lvl="0" indent="0" algn="l" rtl="0">
              <a:lnSpc>
                <a:spcPct val="100000"/>
              </a:lnSpc>
              <a:spcBef>
                <a:spcPts val="800"/>
              </a:spcBef>
              <a:spcAft>
                <a:spcPts val="0"/>
              </a:spcAft>
              <a:buNone/>
            </a:pPr>
            <a:endParaRPr dirty="0"/>
          </a:p>
        </p:txBody>
      </p:sp>
      <p:pic>
        <p:nvPicPr>
          <p:cNvPr id="3" name="Picture 2"/>
          <p:cNvPicPr>
            <a:picLocks noChangeAspect="1"/>
          </p:cNvPicPr>
          <p:nvPr/>
        </p:nvPicPr>
        <p:blipFill>
          <a:blip r:embed="rId3"/>
          <a:stretch>
            <a:fillRect/>
          </a:stretch>
        </p:blipFill>
        <p:spPr>
          <a:xfrm>
            <a:off x="647085" y="2484970"/>
            <a:ext cx="7861589" cy="2278828"/>
          </a:xfrm>
          <a:prstGeom prst="rect">
            <a:avLst/>
          </a:prstGeom>
        </p:spPr>
      </p:pic>
    </p:spTree>
    <p:extLst>
      <p:ext uri="{BB962C8B-B14F-4D97-AF65-F5344CB8AC3E}">
        <p14:creationId xmlns:p14="http://schemas.microsoft.com/office/powerpoint/2010/main" val="411519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
          <p:cNvSpPr txBox="1">
            <a:spLocks noGrp="1"/>
          </p:cNvSpPr>
          <p:nvPr>
            <p:ph type="title"/>
          </p:nvPr>
        </p:nvSpPr>
        <p:spPr>
          <a:xfrm>
            <a:off x="563961" y="590550"/>
            <a:ext cx="7727950" cy="55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400"/>
              <a:buFont typeface="Helvetica Neue"/>
              <a:buNone/>
            </a:pPr>
            <a:r>
              <a:rPr lang="en-US" dirty="0" smtClean="0"/>
              <a:t>Introducing ML .NET</a:t>
            </a:r>
            <a:endParaRPr dirty="0"/>
          </a:p>
        </p:txBody>
      </p:sp>
      <p:sp>
        <p:nvSpPr>
          <p:cNvPr id="290" name="Google Shape;290;p4"/>
          <p:cNvSpPr txBox="1">
            <a:spLocks noGrp="1"/>
          </p:cNvSpPr>
          <p:nvPr>
            <p:ph type="body" idx="1"/>
          </p:nvPr>
        </p:nvSpPr>
        <p:spPr>
          <a:xfrm>
            <a:off x="555321" y="1149350"/>
            <a:ext cx="5761659" cy="3689350"/>
          </a:xfrm>
          <a:prstGeom prst="rect">
            <a:avLst/>
          </a:prstGeom>
          <a:noFill/>
          <a:ln>
            <a:noFill/>
          </a:ln>
        </p:spPr>
        <p:txBody>
          <a:bodyPr spcFirstLastPara="1" wrap="square" lIns="91425" tIns="91425" rIns="91425" bIns="91425" anchor="t" anchorCtr="0">
            <a:noAutofit/>
          </a:bodyPr>
          <a:lstStyle/>
          <a:p>
            <a:pPr marL="0" indent="0">
              <a:spcBef>
                <a:spcPts val="0"/>
              </a:spcBef>
              <a:buNone/>
            </a:pPr>
            <a:r>
              <a:rPr lang="en-US" sz="1600" dirty="0" smtClean="0"/>
              <a:t>ML.NET </a:t>
            </a:r>
            <a:r>
              <a:rPr lang="en-US" sz="1600" dirty="0"/>
              <a:t>is a free, open source, and cross platform machine learning framework for the .NET developer platform.</a:t>
            </a:r>
          </a:p>
          <a:p>
            <a:pPr marL="0" indent="0">
              <a:spcBef>
                <a:spcPts val="0"/>
              </a:spcBef>
              <a:buNone/>
            </a:pPr>
            <a:endParaRPr lang="en-US" sz="1600" dirty="0"/>
          </a:p>
          <a:p>
            <a:pPr marL="0" indent="0">
              <a:spcBef>
                <a:spcPts val="0"/>
              </a:spcBef>
              <a:buNone/>
            </a:pPr>
            <a:endParaRPr lang="en-US" sz="1600" dirty="0"/>
          </a:p>
          <a:p>
            <a:pPr marL="0" indent="0">
              <a:spcBef>
                <a:spcPts val="0"/>
              </a:spcBef>
              <a:buNone/>
            </a:pPr>
            <a:r>
              <a:rPr lang="en-US" sz="1600" dirty="0"/>
              <a:t>ML.NET allows you to train, build, and ship custom machine learning models using C# or F# for a variety of ML scenarios. ML.NET includes features like automated machine learning (</a:t>
            </a:r>
            <a:r>
              <a:rPr lang="en-US" sz="1600" dirty="0" err="1"/>
              <a:t>AutoML</a:t>
            </a:r>
            <a:r>
              <a:rPr lang="en-US" sz="1600" dirty="0"/>
              <a:t>) and tools like </a:t>
            </a:r>
            <a:r>
              <a:rPr lang="en-US" sz="1600" dirty="0">
                <a:hlinkClick r:id="rId3"/>
              </a:rPr>
              <a:t>ML.NET CLI</a:t>
            </a:r>
            <a:r>
              <a:rPr lang="en-US" sz="1600" dirty="0"/>
              <a:t> and </a:t>
            </a:r>
            <a:r>
              <a:rPr lang="en-US" sz="1600" dirty="0">
                <a:hlinkClick r:id="rId4"/>
              </a:rPr>
              <a:t>ML.NET Model Builder</a:t>
            </a:r>
            <a:r>
              <a:rPr lang="en-US" sz="1600" dirty="0"/>
              <a:t>, which make integrating machine learning into your applications even easier.</a:t>
            </a:r>
          </a:p>
          <a:p>
            <a:pPr marL="0" indent="0">
              <a:spcBef>
                <a:spcPts val="0"/>
              </a:spcBef>
              <a:buNone/>
            </a:pPr>
            <a:endParaRPr lang="en-US" sz="1800" dirty="0" smtClean="0"/>
          </a:p>
          <a:p>
            <a:pPr marL="342900" indent="-342900">
              <a:spcBef>
                <a:spcPts val="0"/>
              </a:spcBef>
            </a:pPr>
            <a:endParaRPr lang="en-US" sz="1800" dirty="0" smtClean="0"/>
          </a:p>
          <a:p>
            <a:pPr marL="800100" lvl="1" indent="-342900">
              <a:spcBef>
                <a:spcPts val="0"/>
              </a:spcBef>
              <a:buClr>
                <a:schemeClr val="accent2"/>
              </a:buClr>
              <a:buSzPts val="2000"/>
              <a:buAutoNum type="alphaLcPeriod"/>
            </a:pPr>
            <a:endParaRPr lang="en-US" sz="1600" dirty="0" smtClean="0"/>
          </a:p>
          <a:p>
            <a:pPr marL="339725" marR="0" lvl="0" indent="-339725" algn="l" rtl="0">
              <a:lnSpc>
                <a:spcPct val="100000"/>
              </a:lnSpc>
              <a:spcBef>
                <a:spcPts val="0"/>
              </a:spcBef>
              <a:spcAft>
                <a:spcPts val="0"/>
              </a:spcAft>
              <a:buClr>
                <a:schemeClr val="accent2"/>
              </a:buClr>
              <a:buSzPts val="2000"/>
              <a:buFont typeface="Helvetica Neue"/>
              <a:buAutoNum type="arabicPeriod"/>
            </a:pPr>
            <a:endParaRPr lang="en-US" sz="1800"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dirty="0"/>
          </a:p>
          <a:p>
            <a:pPr marL="0" marR="0" lvl="0" indent="0" algn="l" rtl="0">
              <a:lnSpc>
                <a:spcPct val="100000"/>
              </a:lnSpc>
              <a:spcBef>
                <a:spcPts val="800"/>
              </a:spcBef>
              <a:spcAft>
                <a:spcPts val="0"/>
              </a:spcAft>
              <a:buNone/>
            </a:pPr>
            <a:endParaRPr dirty="0"/>
          </a:p>
        </p:txBody>
      </p:sp>
      <p:pic>
        <p:nvPicPr>
          <p:cNvPr id="2" name="Picture 1"/>
          <p:cNvPicPr>
            <a:picLocks noChangeAspect="1"/>
          </p:cNvPicPr>
          <p:nvPr/>
        </p:nvPicPr>
        <p:blipFill>
          <a:blip r:embed="rId5"/>
          <a:stretch>
            <a:fillRect/>
          </a:stretch>
        </p:blipFill>
        <p:spPr>
          <a:xfrm>
            <a:off x="6413112" y="738338"/>
            <a:ext cx="2593728" cy="4152749"/>
          </a:xfrm>
          <a:prstGeom prst="rect">
            <a:avLst/>
          </a:prstGeom>
        </p:spPr>
      </p:pic>
    </p:spTree>
    <p:extLst>
      <p:ext uri="{BB962C8B-B14F-4D97-AF65-F5344CB8AC3E}">
        <p14:creationId xmlns:p14="http://schemas.microsoft.com/office/powerpoint/2010/main" val="412398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
          <p:cNvSpPr txBox="1">
            <a:spLocks noGrp="1"/>
          </p:cNvSpPr>
          <p:nvPr>
            <p:ph type="title"/>
          </p:nvPr>
        </p:nvSpPr>
        <p:spPr>
          <a:xfrm>
            <a:off x="563961" y="590550"/>
            <a:ext cx="7727950" cy="55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400"/>
              <a:buFont typeface="Helvetica Neue"/>
              <a:buNone/>
            </a:pPr>
            <a:r>
              <a:rPr lang="en-US" dirty="0" smtClean="0"/>
              <a:t>Stepping stones</a:t>
            </a:r>
            <a:endParaRPr dirty="0"/>
          </a:p>
        </p:txBody>
      </p:sp>
      <p:sp>
        <p:nvSpPr>
          <p:cNvPr id="290" name="Google Shape;290;p4"/>
          <p:cNvSpPr txBox="1">
            <a:spLocks noGrp="1"/>
          </p:cNvSpPr>
          <p:nvPr>
            <p:ph type="body" idx="1"/>
          </p:nvPr>
        </p:nvSpPr>
        <p:spPr>
          <a:xfrm>
            <a:off x="555321" y="1149350"/>
            <a:ext cx="8040039" cy="3689350"/>
          </a:xfrm>
          <a:prstGeom prst="rect">
            <a:avLst/>
          </a:prstGeom>
          <a:noFill/>
          <a:ln>
            <a:noFill/>
          </a:ln>
        </p:spPr>
        <p:txBody>
          <a:bodyPr spcFirstLastPara="1" wrap="square" lIns="91425" tIns="91425" rIns="91425" bIns="91425" anchor="t" anchorCtr="0">
            <a:noAutofit/>
          </a:bodyPr>
          <a:lstStyle/>
          <a:p>
            <a:pPr marL="0" indent="0">
              <a:spcBef>
                <a:spcPts val="0"/>
              </a:spcBef>
              <a:buNone/>
            </a:pPr>
            <a:r>
              <a:rPr lang="en-US" sz="1600" dirty="0" smtClean="0"/>
              <a:t>Before </a:t>
            </a:r>
            <a:r>
              <a:rPr lang="en-US" sz="1600" dirty="0"/>
              <a:t>getting started with the ML.NET, let's understand the basic concept of the ML.NET which needs to be used to develop our Machine learning applications.</a:t>
            </a:r>
          </a:p>
          <a:p>
            <a:pPr marL="0" indent="0">
              <a:spcBef>
                <a:spcPts val="0"/>
              </a:spcBef>
              <a:buNone/>
            </a:pPr>
            <a:endParaRPr lang="en-US" sz="1600" dirty="0"/>
          </a:p>
          <a:p>
            <a:pPr marL="0" indent="0">
              <a:spcBef>
                <a:spcPts val="0"/>
              </a:spcBef>
              <a:buNone/>
            </a:pPr>
            <a:endParaRPr lang="en-US" sz="1800" dirty="0" smtClean="0"/>
          </a:p>
          <a:p>
            <a:pPr marL="342900" indent="-342900">
              <a:spcBef>
                <a:spcPts val="0"/>
              </a:spcBef>
            </a:pPr>
            <a:endParaRPr lang="en-US" sz="1800" dirty="0" smtClean="0"/>
          </a:p>
          <a:p>
            <a:pPr marL="800100" lvl="1" indent="-342900">
              <a:spcBef>
                <a:spcPts val="0"/>
              </a:spcBef>
              <a:buClr>
                <a:schemeClr val="accent2"/>
              </a:buClr>
              <a:buSzPts val="2000"/>
              <a:buAutoNum type="alphaLcPeriod"/>
            </a:pPr>
            <a:endParaRPr lang="en-US" sz="1600" dirty="0" smtClean="0"/>
          </a:p>
          <a:p>
            <a:pPr marL="339725" marR="0" lvl="0" indent="-339725" algn="l" rtl="0">
              <a:lnSpc>
                <a:spcPct val="100000"/>
              </a:lnSpc>
              <a:spcBef>
                <a:spcPts val="0"/>
              </a:spcBef>
              <a:spcAft>
                <a:spcPts val="0"/>
              </a:spcAft>
              <a:buClr>
                <a:schemeClr val="accent2"/>
              </a:buClr>
              <a:buSzPts val="2000"/>
              <a:buFont typeface="Helvetica Neue"/>
              <a:buAutoNum type="arabicPeriod"/>
            </a:pPr>
            <a:endParaRPr lang="en-US" sz="1800"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lang="en-US" dirty="0" smtClean="0"/>
          </a:p>
          <a:p>
            <a:pPr marL="339725" marR="0" lvl="0" indent="-339725" algn="l" rtl="0">
              <a:lnSpc>
                <a:spcPct val="100000"/>
              </a:lnSpc>
              <a:spcBef>
                <a:spcPts val="800"/>
              </a:spcBef>
              <a:spcAft>
                <a:spcPts val="0"/>
              </a:spcAft>
              <a:buClr>
                <a:schemeClr val="accent2"/>
              </a:buClr>
              <a:buSzPts val="2000"/>
              <a:buFont typeface="Helvetica Neue"/>
              <a:buAutoNum type="arabicPeriod"/>
            </a:pPr>
            <a:endParaRPr dirty="0"/>
          </a:p>
          <a:p>
            <a:pPr marL="0" marR="0" lvl="0" indent="0" algn="l" rtl="0">
              <a:lnSpc>
                <a:spcPct val="100000"/>
              </a:lnSpc>
              <a:spcBef>
                <a:spcPts val="800"/>
              </a:spcBef>
              <a:spcAft>
                <a:spcPts val="0"/>
              </a:spcAft>
              <a:buNone/>
            </a:pPr>
            <a:endParaRPr dirty="0"/>
          </a:p>
        </p:txBody>
      </p:sp>
      <p:pic>
        <p:nvPicPr>
          <p:cNvPr id="3" name="Picture 2"/>
          <p:cNvPicPr>
            <a:picLocks noChangeAspect="1"/>
          </p:cNvPicPr>
          <p:nvPr/>
        </p:nvPicPr>
        <p:blipFill>
          <a:blip r:embed="rId3"/>
          <a:stretch>
            <a:fillRect/>
          </a:stretch>
        </p:blipFill>
        <p:spPr>
          <a:xfrm>
            <a:off x="911306" y="1995053"/>
            <a:ext cx="7033260" cy="2805547"/>
          </a:xfrm>
          <a:prstGeom prst="rect">
            <a:avLst/>
          </a:prstGeom>
        </p:spPr>
      </p:pic>
    </p:spTree>
    <p:extLst>
      <p:ext uri="{BB962C8B-B14F-4D97-AF65-F5344CB8AC3E}">
        <p14:creationId xmlns:p14="http://schemas.microsoft.com/office/powerpoint/2010/main" val="86454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321" y="1456893"/>
            <a:ext cx="5372099" cy="3445504"/>
          </a:xfrm>
          <a:prstGeom prst="rect">
            <a:avLst/>
          </a:prstGeom>
        </p:spPr>
      </p:pic>
      <p:sp>
        <p:nvSpPr>
          <p:cNvPr id="3" name="TextBox 2"/>
          <p:cNvSpPr txBox="1"/>
          <p:nvPr/>
        </p:nvSpPr>
        <p:spPr>
          <a:xfrm>
            <a:off x="480060" y="617220"/>
            <a:ext cx="5745480" cy="461665"/>
          </a:xfrm>
          <a:prstGeom prst="rect">
            <a:avLst/>
          </a:prstGeom>
          <a:noFill/>
        </p:spPr>
        <p:txBody>
          <a:bodyPr wrap="square" rtlCol="0">
            <a:spAutoFit/>
          </a:bodyPr>
          <a:lstStyle/>
          <a:p>
            <a:r>
              <a:rPr lang="en-US" sz="2400" dirty="0" smtClean="0"/>
              <a:t>Machine Learning Technical Workflow</a:t>
            </a:r>
            <a:endParaRPr lang="en-US" sz="2400" dirty="0"/>
          </a:p>
        </p:txBody>
      </p:sp>
    </p:spTree>
    <p:extLst>
      <p:ext uri="{BB962C8B-B14F-4D97-AF65-F5344CB8AC3E}">
        <p14:creationId xmlns:p14="http://schemas.microsoft.com/office/powerpoint/2010/main" val="2056692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819" y="746760"/>
            <a:ext cx="4522361" cy="25438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299" y="2904472"/>
            <a:ext cx="3980495" cy="2239028"/>
          </a:xfrm>
          <a:prstGeom prst="rect">
            <a:avLst/>
          </a:prstGeom>
        </p:spPr>
      </p:pic>
      <p:sp>
        <p:nvSpPr>
          <p:cNvPr id="7" name="TextBox 6"/>
          <p:cNvSpPr txBox="1"/>
          <p:nvPr/>
        </p:nvSpPr>
        <p:spPr>
          <a:xfrm>
            <a:off x="563880" y="746760"/>
            <a:ext cx="3733800" cy="1600438"/>
          </a:xfrm>
          <a:prstGeom prst="rect">
            <a:avLst/>
          </a:prstGeom>
          <a:noFill/>
        </p:spPr>
        <p:txBody>
          <a:bodyPr wrap="square" rtlCol="0">
            <a:spAutoFit/>
          </a:bodyPr>
          <a:lstStyle/>
          <a:p>
            <a:r>
              <a:rPr lang="en-US" b="1" u="sng" dirty="0"/>
              <a:t>ML Context -</a:t>
            </a:r>
            <a:r>
              <a:rPr lang="en-US" dirty="0"/>
              <a:t/>
            </a:r>
            <a:br>
              <a:rPr lang="en-US" dirty="0"/>
            </a:br>
            <a:r>
              <a:rPr lang="en-US" dirty="0"/>
              <a:t>All the responsibility of making an algorithm intelligent lies with ML Context. All operations like loading training data, transforming, applying right </a:t>
            </a:r>
            <a:r>
              <a:rPr lang="en-US" dirty="0" err="1"/>
              <a:t>algo</a:t>
            </a:r>
            <a:r>
              <a:rPr lang="en-US" dirty="0"/>
              <a:t> are responsibility of ML Context.</a:t>
            </a:r>
          </a:p>
          <a:p>
            <a:endParaRPr lang="en-US" dirty="0"/>
          </a:p>
        </p:txBody>
      </p:sp>
      <p:sp>
        <p:nvSpPr>
          <p:cNvPr id="8" name="TextBox 7"/>
          <p:cNvSpPr txBox="1"/>
          <p:nvPr/>
        </p:nvSpPr>
        <p:spPr>
          <a:xfrm>
            <a:off x="563880" y="3117832"/>
            <a:ext cx="3573780" cy="1169551"/>
          </a:xfrm>
          <a:prstGeom prst="rect">
            <a:avLst/>
          </a:prstGeom>
          <a:noFill/>
        </p:spPr>
        <p:txBody>
          <a:bodyPr wrap="square" rtlCol="0">
            <a:spAutoFit/>
          </a:bodyPr>
          <a:lstStyle/>
          <a:p>
            <a:r>
              <a:rPr lang="en-US" b="1" u="sng" dirty="0" smtClean="0"/>
              <a:t>Data View –</a:t>
            </a:r>
          </a:p>
          <a:p>
            <a:r>
              <a:rPr lang="en-US" dirty="0" smtClean="0"/>
              <a:t>Object which Loads training data from Database/ Text file/ In memory or any other source and connect that data with ML Context.</a:t>
            </a:r>
          </a:p>
        </p:txBody>
      </p:sp>
    </p:spTree>
    <p:extLst>
      <p:ext uri="{BB962C8B-B14F-4D97-AF65-F5344CB8AC3E}">
        <p14:creationId xmlns:p14="http://schemas.microsoft.com/office/powerpoint/2010/main" val="1299679372"/>
      </p:ext>
    </p:extLst>
  </p:cSld>
  <p:clrMapOvr>
    <a:masterClrMapping/>
  </p:clrMapOvr>
  <p:timing>
    <p:tnLst>
      <p:par>
        <p:cTn id="1" dur="indefinite" restart="never" nodeType="tmRoot"/>
      </p:par>
    </p:tnLst>
  </p:timing>
</p:sld>
</file>

<file path=ppt/theme/theme1.xml><?xml version="1.0" encoding="utf-8"?>
<a:theme xmlns:a="http://schemas.openxmlformats.org/drawingml/2006/main" name="GL Corporate Template 2016">
  <a:themeElements>
    <a:clrScheme name="GlobalLogic Palette 2014">
      <a:dk1>
        <a:srgbClr val="000000"/>
      </a:dk1>
      <a:lt1>
        <a:srgbClr val="FFFFFF"/>
      </a:lt1>
      <a:dk2>
        <a:srgbClr val="E95836"/>
      </a:dk2>
      <a:lt2>
        <a:srgbClr val="E6E7E8"/>
      </a:lt2>
      <a:accent1>
        <a:srgbClr val="BCBEC0"/>
      </a:accent1>
      <a:accent2>
        <a:srgbClr val="6D6E71"/>
      </a:accent2>
      <a:accent3>
        <a:srgbClr val="389394"/>
      </a:accent3>
      <a:accent4>
        <a:srgbClr val="F69264"/>
      </a:accent4>
      <a:accent5>
        <a:srgbClr val="8EC549"/>
      </a:accent5>
      <a:accent6>
        <a:srgbClr val="F4D034"/>
      </a:accent6>
      <a:hlink>
        <a:srgbClr val="0070C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14618</TotalTime>
  <Words>459</Words>
  <Application>Microsoft Office PowerPoint</Application>
  <PresentationFormat>On-screen Show (16:9)</PresentationFormat>
  <Paragraphs>88</Paragraphs>
  <Slides>14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Helvetica Neue</vt:lpstr>
      <vt:lpstr>Arial</vt:lpstr>
      <vt:lpstr>Helvetica Neue Light</vt:lpstr>
      <vt:lpstr>GL Corporate Template 2016</vt:lpstr>
      <vt:lpstr>PowerPoint Presentation</vt:lpstr>
      <vt:lpstr>What is Artificial Intelligence</vt:lpstr>
      <vt:lpstr>Introduction to Machine Learning</vt:lpstr>
      <vt:lpstr>Training Process – Real life scenario</vt:lpstr>
      <vt:lpstr>Machine Learning process</vt:lpstr>
      <vt:lpstr>Introducing ML .NET</vt:lpstr>
      <vt:lpstr>Stepping stones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Olena Nikolaieva</dc:creator>
  <cp:lastModifiedBy>Ankur Agarwal</cp:lastModifiedBy>
  <cp:revision>55</cp:revision>
  <dcterms:modified xsi:type="dcterms:W3CDTF">2020-09-18T08:25:13Z</dcterms:modified>
</cp:coreProperties>
</file>